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8" r:id="rId3"/>
  </p:sldMasterIdLst>
  <p:notesMasterIdLst>
    <p:notesMasterId r:id="rId22"/>
  </p:notesMasterIdLst>
  <p:sldIdLst>
    <p:sldId id="256" r:id="rId4"/>
    <p:sldId id="259" r:id="rId5"/>
    <p:sldId id="261" r:id="rId6"/>
    <p:sldId id="260" r:id="rId7"/>
    <p:sldId id="9627" r:id="rId8"/>
    <p:sldId id="9631" r:id="rId9"/>
    <p:sldId id="9633" r:id="rId10"/>
    <p:sldId id="9634" r:id="rId11"/>
    <p:sldId id="9635" r:id="rId12"/>
    <p:sldId id="9637" r:id="rId13"/>
    <p:sldId id="9645" r:id="rId14"/>
    <p:sldId id="9646" r:id="rId15"/>
    <p:sldId id="9647" r:id="rId16"/>
    <p:sldId id="258" r:id="rId17"/>
    <p:sldId id="9629" r:id="rId18"/>
    <p:sldId id="9583" r:id="rId19"/>
    <p:sldId id="9619" r:id="rId20"/>
    <p:sldId id="962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2D40"/>
    <a:srgbClr val="093043"/>
    <a:srgbClr val="BBB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08171-5F68-43F4-84B2-25DDE8BF5FEE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38624-169D-49CF-92A3-1756EEDDD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62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Message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F3088F-B9EA-4615-8991-55811ECDA3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1129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Message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F3088F-B9EA-4615-8991-55811ECDA3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94392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Disable your phone message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F3088F-B9EA-4615-8991-55811ECDA38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529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Holy Mass -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CEFEA6-3724-4928-A87D-00B58B0427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2368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Holy Mass -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CEFEA6-3724-4928-A87D-00B58B0427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100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14A79-4F6B-DF0D-6637-1136C3023B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6B4212-F2D3-CF6F-EB5C-D5C7898E3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8F3FB-A5C5-2EC5-29C3-162D989B0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E80D3-2808-B69C-1E16-C27A1DA6F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020B4-7924-BF7C-1BCC-D0E3315B7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842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69471-73B9-9041-DDEB-62F21B250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3BA940-F7DC-92B5-2040-32E551C99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5D711-320B-E5BC-9606-C4CF4BF7F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8ADBEA-B791-EFB3-0770-45F860AE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30F5A-2952-0B3A-B301-8A8970AD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102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F73977-CBD6-F7C6-92D6-154F8EF974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E74222-B523-3EF5-0F13-A9637838F5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31DB4-CE6F-B9DC-8BF9-8740C022E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57ACE2-6A95-B30D-5AFE-1FC1EFDDF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1944-B09C-42A0-9762-FDD9F198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6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840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573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7522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9660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721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3468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3927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476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4D428-150C-BCE1-8DB2-39EC63171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A46F3-D856-2ACC-6AE9-BD310F3B5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05426-F4F6-F294-0476-DB79D5005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2EB75-29A7-1CC6-D618-54313BD2B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504BC-1767-9F92-16B7-F54045997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9516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55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075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6091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2462922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15607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s Title Ordinary Time (Time After Pentecost)">
    <p:bg>
      <p:bgPr>
        <a:gradFill>
          <a:gsLst>
            <a:gs pos="0">
              <a:srgbClr val="2F3136"/>
            </a:gs>
            <a:gs pos="100000">
              <a:srgbClr val="00604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2335478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Mess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7966343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 with Transparent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8991130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4064938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80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DB0DD-BD15-9620-CEE0-58F9EA2A0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15442-CF89-10BA-7B11-C5735E970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80909-047D-F3FF-EE21-867F66A00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DCCAC-3B75-909E-C80E-095FD13E3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283A1-074E-52B8-FF7C-EFBED1E3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346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37545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0416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883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4944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95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0970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7408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81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0045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89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4129D-B153-F278-3A11-10195948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2A1D6-68F0-1F16-B37F-3AA1B88166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FE4A83-7109-EEC4-AD9B-2C3D34D4A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101FAD-BCEF-0AEB-4414-A2EC6C883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B6B1B-F777-A7E0-A793-B51E2193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A0DF4-42C4-2240-B711-335BCCE8F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712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4487450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 with Transparent Black Backgrou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F91345-7A47-5569-923E-0DD0B93300A8}"/>
              </a:ext>
            </a:extLst>
          </p:cNvPr>
          <p:cNvSpPr/>
          <p:nvPr userDrawn="1"/>
        </p:nvSpPr>
        <p:spPr>
          <a:xfrm>
            <a:off x="400973" y="437227"/>
            <a:ext cx="11390048" cy="598354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998904-9FCE-02F7-9B7A-2C379D6B1F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94914" y="1640151"/>
            <a:ext cx="10002175" cy="3577701"/>
          </a:xfrm>
          <a:prstGeom prst="rect">
            <a:avLst/>
          </a:prstGeom>
        </p:spPr>
        <p:txBody>
          <a:bodyPr anchor="ctr"/>
          <a:lstStyle>
            <a:lvl1pPr algn="ctr">
              <a:defRPr sz="45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Type your Message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63497654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/>
      <p:bldP spid="7" grpId="0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0233143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ck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4061023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1920182"/>
      </p:ext>
    </p:extLst>
  </p:cSld>
  <p:clrMapOvr>
    <a:masterClrMapping/>
  </p:clrMapOvr>
  <p:transition spd="slow"/>
  <p:extLst>
    <p:ext uri="{DCECCB84-F9BA-43D5-87BE-67443E8EF086}">
      <p15:sldGuideLst xmlns:p15="http://schemas.microsoft.com/office/powerpoint/2012/main"/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763159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s Title Ordinary Time (Time After Pentecost)">
    <p:bg>
      <p:bgPr>
        <a:gradFill>
          <a:gsLst>
            <a:gs pos="0">
              <a:srgbClr val="2F3136"/>
            </a:gs>
            <a:gs pos="100000">
              <a:srgbClr val="00604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7538693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Mess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 userDrawn="1"/>
        </p:nvSpPr>
        <p:spPr>
          <a:xfrm>
            <a:off x="400976" y="437228"/>
            <a:ext cx="11390051" cy="598354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58483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FB24E-5670-7086-BD39-F6E3D3818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FE6759-9858-E188-0F0A-7DFAD87A7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0AB521-454A-749D-419C-DFC672E70D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A024F7-870B-39A5-2D96-8E3C994F2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1CB39-F045-0DDC-80BE-F2A19C7AB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636BFD-BBF4-BF17-3D74-2CB129C6E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F9D64F-FDCD-DB7B-7427-E396A29A9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8D315D-381F-2F04-6686-9BE5B39F3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9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B07E3-3569-3D29-F4B5-0BB64C819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91FE48-643E-3846-0F99-0ED9ED3E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FCC153-A990-8011-6388-0322501DE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7ECC2F-08C3-E6D9-9C1A-ED3A2DA94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345FA2-61C3-7120-3FD4-10B0178A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9AA5D1-75D8-3F49-80C9-5E3D98CA6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ADF43-674E-4113-117C-65E28A57A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81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71C0-8BFA-DD20-3FD0-59C628237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44DFE-2333-12EB-C5F0-ED15BF583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58165F-9204-5CF0-B568-767BA8BA9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5662D-2786-3A1D-0E22-B8135C9A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BA47F-F286-2EF3-9584-EBE1797A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E36EA-CC6F-B940-6968-2A6AF154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882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FD4A3-CDCB-80F1-535E-E7071782F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3998F1-4113-1F97-3135-315F956A56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DA8DD-319C-0D8D-8375-969C5BD8F1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DC51E7-0528-6801-B9DD-0C1E68ECB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EF4FF-FFE7-1839-88C2-2EBC67C26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2408F-9136-D1CA-1DD0-B986C0678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92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DD09BE-83C3-4C41-BC15-E73761FC1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3FC4E9-9CBC-279D-9274-4B8AFAB53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B25F8-985B-06D3-BF81-BFBB3FF7E4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D887A1-3CD2-42E1-A05B-293916141EBD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55A74-41BF-4BE4-855C-A71F641CD4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8B6BA-04F3-0F81-95BA-5376B21D7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A6FA3D-AABE-4BF4-9A35-136560578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3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6D4E5-79FC-4B19-A228-4A368C4A5725}" type="datetimeFigureOut">
              <a:rPr lang="en-GB" smtClean="0"/>
              <a:t>22/11/2024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C02E0-FA07-4212-A0DF-E7371C50C82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833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6D4E5-79FC-4B19-A228-4A368C4A5725}" type="datetimeFigureOut">
              <a:rPr lang="en-GB" smtClean="0"/>
              <a:t>22/11/2024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C02E0-FA07-4212-A0DF-E7371C50C82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5952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7.xml"/><Relationship Id="rId1" Type="http://schemas.openxmlformats.org/officeDocument/2006/relationships/tags" Target="../tags/tag13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14.png"/><Relationship Id="rId3" Type="http://schemas.openxmlformats.org/officeDocument/2006/relationships/tags" Target="../tags/tag14.xml"/><Relationship Id="rId7" Type="http://schemas.openxmlformats.org/officeDocument/2006/relationships/image" Target="../media/image8.png"/><Relationship Id="rId12" Type="http://schemas.openxmlformats.org/officeDocument/2006/relationships/image" Target="../media/image13.sv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11.svg"/><Relationship Id="rId4" Type="http://schemas.openxmlformats.org/officeDocument/2006/relationships/slideLayout" Target="../slideLayouts/slideLayout43.xml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2.xml"/><Relationship Id="rId1" Type="http://schemas.openxmlformats.org/officeDocument/2006/relationships/tags" Target="../tags/tag15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" y="0"/>
            <a:ext cx="12217400" cy="68707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5749683-C75B-1D74-E77A-CD1BEC2D7D94}"/>
              </a:ext>
            </a:extLst>
          </p:cNvPr>
          <p:cNvSpPr/>
          <p:nvPr/>
        </p:nvSpPr>
        <p:spPr>
          <a:xfrm>
            <a:off x="0" y="25400"/>
            <a:ext cx="12192000" cy="6870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54EBBB-4970-B48B-81CB-F5CD83A647EF}"/>
              </a:ext>
            </a:extLst>
          </p:cNvPr>
          <p:cNvSpPr txBox="1"/>
          <p:nvPr/>
        </p:nvSpPr>
        <p:spPr>
          <a:xfrm>
            <a:off x="3943415" y="-623740"/>
            <a:ext cx="4732255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300" dirty="0">
                <a:latin typeface="Altemus Crosses" pitchFamily="50" charset="0"/>
              </a:rPr>
              <a:t>$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3BD73-D734-0498-FEB9-F2E2748189BE}"/>
              </a:ext>
            </a:extLst>
          </p:cNvPr>
          <p:cNvSpPr txBox="1"/>
          <p:nvPr/>
        </p:nvSpPr>
        <p:spPr>
          <a:xfrm>
            <a:off x="3226177" y="4239867"/>
            <a:ext cx="57396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latin typeface="Abhaya Libre ExtraBold" panose="02000803000000000000" pitchFamily="2" charset="0"/>
                <a:cs typeface="Abhaya Libre ExtraBold" panose="02000803000000000000" pitchFamily="2" charset="0"/>
              </a:rPr>
              <a:t>WELCOME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D107AC-7176-0A03-1E96-E0D6D1CE3363}"/>
              </a:ext>
            </a:extLst>
          </p:cNvPr>
          <p:cNvSpPr txBox="1"/>
          <p:nvPr/>
        </p:nvSpPr>
        <p:spPr>
          <a:xfrm>
            <a:off x="1496727" y="5326440"/>
            <a:ext cx="91985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i-LK" sz="9600" dirty="0" err="1">
                <a:latin typeface="Abhaya Libre ExtraBold" panose="02000803000000000000" pitchFamily="2" charset="0"/>
                <a:cs typeface="Abhaya Libre ExtraBold" panose="02000803000000000000" pitchFamily="2" charset="0"/>
              </a:rPr>
              <a:t>සාදරයෙන්</a:t>
            </a:r>
            <a:r>
              <a:rPr lang="si-LK" sz="9600" dirty="0">
                <a:latin typeface="Abhaya Libre ExtraBold" panose="02000803000000000000" pitchFamily="2" charset="0"/>
                <a:cs typeface="Abhaya Libre ExtraBold" panose="02000803000000000000" pitchFamily="2" charset="0"/>
              </a:rPr>
              <a:t> පිළිගනිමු </a:t>
            </a:r>
            <a:endParaRPr lang="en-US" sz="9600" dirty="0">
              <a:latin typeface="Abhaya Libre ExtraBold" panose="02000803000000000000" pitchFamily="2" charset="0"/>
              <a:cs typeface="Abhaya Libre ExtraBold" panose="020008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634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blue background&#10;&#10;Description automatically generated with medium confidence">
            <a:extLst>
              <a:ext uri="{FF2B5EF4-FFF2-40B4-BE49-F238E27FC236}">
                <a16:creationId xmlns:a16="http://schemas.microsoft.com/office/drawing/2014/main" id="{8FDECE3C-E259-F99A-BC97-C131F1C36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700"/>
            <a:ext cx="12192001" cy="68707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5A34190-5501-0830-1795-91586ABF0654}"/>
              </a:ext>
            </a:extLst>
          </p:cNvPr>
          <p:cNvGrpSpPr/>
          <p:nvPr/>
        </p:nvGrpSpPr>
        <p:grpSpPr>
          <a:xfrm>
            <a:off x="2786744" y="-416946"/>
            <a:ext cx="6618513" cy="7691891"/>
            <a:chOff x="3474918" y="-416946"/>
            <a:chExt cx="6618513" cy="7691891"/>
          </a:xfrm>
        </p:grpSpPr>
        <p:pic>
          <p:nvPicPr>
            <p:cNvPr id="7" name="Picture 6" descr="A church with a cross and a stained glass window&#10;&#10;Description automatically generated">
              <a:extLst>
                <a:ext uri="{FF2B5EF4-FFF2-40B4-BE49-F238E27FC236}">
                  <a16:creationId xmlns:a16="http://schemas.microsoft.com/office/drawing/2014/main" id="{D7CD0CDE-5B07-47CC-4515-9F22EF8A6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0168" y="-249692"/>
              <a:ext cx="6228013" cy="7357382"/>
            </a:xfrm>
            <a:prstGeom prst="rect">
              <a:avLst/>
            </a:prstGeom>
            <a:effectLst>
              <a:softEdge rad="292100"/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1042CC-8402-A08C-FE76-AEB193FC2782}"/>
                </a:ext>
              </a:extLst>
            </p:cNvPr>
            <p:cNvSpPr/>
            <p:nvPr/>
          </p:nvSpPr>
          <p:spPr>
            <a:xfrm>
              <a:off x="3474918" y="-416946"/>
              <a:ext cx="6618513" cy="7691891"/>
            </a:xfrm>
            <a:prstGeom prst="rect">
              <a:avLst/>
            </a:prstGeom>
            <a:gradFill flip="none" rotWithShape="1">
              <a:gsLst>
                <a:gs pos="0">
                  <a:srgbClr val="171717"/>
                </a:gs>
                <a:gs pos="50000">
                  <a:schemeClr val="bg2">
                    <a:lumMod val="10000"/>
                    <a:alpha val="54000"/>
                  </a:schemeClr>
                </a:gs>
                <a:gs pos="100000">
                  <a:schemeClr val="bg2">
                    <a:lumMod val="10000"/>
                    <a:alpha val="99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softEdge rad="393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62E2DE4-318E-66B4-0CD5-EE9C08E42898}"/>
              </a:ext>
            </a:extLst>
          </p:cNvPr>
          <p:cNvSpPr txBox="1"/>
          <p:nvPr/>
        </p:nvSpPr>
        <p:spPr>
          <a:xfrm>
            <a:off x="0" y="207951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ඉරුදිනට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වලංගු </a:t>
            </a:r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පූජාව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1A935E-61B6-087D-FBF2-07023318B39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81774" y="496225"/>
            <a:ext cx="5356225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56557F-FF0F-B9E0-994A-6CAD618BDC5C}"/>
              </a:ext>
            </a:extLst>
          </p:cNvPr>
          <p:cNvSpPr txBox="1"/>
          <p:nvPr/>
        </p:nvSpPr>
        <p:spPr>
          <a:xfrm>
            <a:off x="0" y="4629404"/>
            <a:ext cx="1219199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සෙනසුරාදා සවස 6.00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7C9D80-B674-5664-8F66-8D635FC1F54F}"/>
              </a:ext>
            </a:extLst>
          </p:cNvPr>
          <p:cNvSpPr txBox="1"/>
          <p:nvPr/>
        </p:nvSpPr>
        <p:spPr>
          <a:xfrm>
            <a:off x="0" y="5525988"/>
            <a:ext cx="1219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Saturday  6.00 PM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5C20AA0-A116-B730-9042-B4D8EC69C145}"/>
              </a:ext>
            </a:extLst>
          </p:cNvPr>
          <p:cNvSpPr txBox="1"/>
          <p:nvPr/>
        </p:nvSpPr>
        <p:spPr>
          <a:xfrm>
            <a:off x="-1" y="3277203"/>
            <a:ext cx="12192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Valid Holy Mass for Sunday</a:t>
            </a:r>
            <a:endParaRPr lang="si-LK" sz="7200" b="1" dirty="0">
              <a:solidFill>
                <a:schemeClr val="bg1">
                  <a:lumMod val="95000"/>
                </a:schemeClr>
              </a:solidFill>
              <a:latin typeface="Franklin Gothic Medium" panose="020B0603020102020204" pitchFamily="34" charset="0"/>
              <a:cs typeface="Abhaya Libre" panose="02000503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B3272C1-F88D-66DB-1211-0200F51C420A}"/>
              </a:ext>
            </a:extLst>
          </p:cNvPr>
          <p:cNvSpPr txBox="1"/>
          <p:nvPr/>
        </p:nvSpPr>
        <p:spPr>
          <a:xfrm>
            <a:off x="449251" y="8185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සෙනසුරාදා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</a:t>
            </a:r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Saturday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655D3451-D0F6-5A5C-9B3D-A29F80BAAA4C}"/>
              </a:ext>
            </a:extLst>
          </p:cNvPr>
          <p:cNvSpPr/>
          <p:nvPr/>
        </p:nvSpPr>
        <p:spPr>
          <a:xfrm>
            <a:off x="11094957" y="5561892"/>
            <a:ext cx="647793" cy="575032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9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45000">
        <p:push dir="u"/>
      </p:transition>
    </mc:Choice>
    <mc:Fallback xmlns="">
      <p:transition spd="slow" advClick="0" advTm="45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blue background&#10;&#10;Description automatically generated with medium confidence">
            <a:extLst>
              <a:ext uri="{FF2B5EF4-FFF2-40B4-BE49-F238E27FC236}">
                <a16:creationId xmlns:a16="http://schemas.microsoft.com/office/drawing/2014/main" id="{8FDECE3C-E259-F99A-BC97-C131F1C36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700"/>
            <a:ext cx="12192001" cy="68707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5A34190-5501-0830-1795-91586ABF0654}"/>
              </a:ext>
            </a:extLst>
          </p:cNvPr>
          <p:cNvGrpSpPr/>
          <p:nvPr/>
        </p:nvGrpSpPr>
        <p:grpSpPr>
          <a:xfrm>
            <a:off x="2786744" y="-416946"/>
            <a:ext cx="6618513" cy="7691891"/>
            <a:chOff x="3474918" y="-416946"/>
            <a:chExt cx="6618513" cy="7691891"/>
          </a:xfrm>
        </p:grpSpPr>
        <p:pic>
          <p:nvPicPr>
            <p:cNvPr id="7" name="Picture 6" descr="A church with a cross and a stained glass window&#10;&#10;Description automatically generated">
              <a:extLst>
                <a:ext uri="{FF2B5EF4-FFF2-40B4-BE49-F238E27FC236}">
                  <a16:creationId xmlns:a16="http://schemas.microsoft.com/office/drawing/2014/main" id="{D7CD0CDE-5B07-47CC-4515-9F22EF8A6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0168" y="-249692"/>
              <a:ext cx="6228013" cy="7357382"/>
            </a:xfrm>
            <a:prstGeom prst="rect">
              <a:avLst/>
            </a:prstGeom>
            <a:effectLst>
              <a:softEdge rad="292100"/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1042CC-8402-A08C-FE76-AEB193FC2782}"/>
                </a:ext>
              </a:extLst>
            </p:cNvPr>
            <p:cNvSpPr/>
            <p:nvPr/>
          </p:nvSpPr>
          <p:spPr>
            <a:xfrm>
              <a:off x="3474918" y="-416946"/>
              <a:ext cx="6618513" cy="7691891"/>
            </a:xfrm>
            <a:prstGeom prst="rect">
              <a:avLst/>
            </a:prstGeom>
            <a:gradFill flip="none" rotWithShape="1">
              <a:gsLst>
                <a:gs pos="0">
                  <a:srgbClr val="171717"/>
                </a:gs>
                <a:gs pos="50000">
                  <a:schemeClr val="bg2">
                    <a:lumMod val="10000"/>
                    <a:alpha val="54000"/>
                  </a:schemeClr>
                </a:gs>
                <a:gs pos="100000">
                  <a:schemeClr val="bg2">
                    <a:lumMod val="10000"/>
                    <a:alpha val="99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softEdge rad="393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A5EF144-0BB7-158F-077A-8FAB27D1BD84}"/>
              </a:ext>
            </a:extLst>
          </p:cNvPr>
          <p:cNvSpPr txBox="1"/>
          <p:nvPr/>
        </p:nvSpPr>
        <p:spPr>
          <a:xfrm>
            <a:off x="0" y="207951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ඉරුදින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උදෑසන </a:t>
            </a:r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BB7D61-AE95-E3A0-173E-D3500857DB1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81774" y="496225"/>
            <a:ext cx="5356225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775AC3-BC7D-63AD-363C-9A7171A7753B}"/>
              </a:ext>
            </a:extLst>
          </p:cNvPr>
          <p:cNvSpPr txBox="1"/>
          <p:nvPr/>
        </p:nvSpPr>
        <p:spPr>
          <a:xfrm>
            <a:off x="0" y="4629404"/>
            <a:ext cx="1219199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ඉරිදා උදෑසන 6.00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6B58D7-FB56-9E50-2BB0-E711FE786B5A}"/>
              </a:ext>
            </a:extLst>
          </p:cNvPr>
          <p:cNvSpPr txBox="1"/>
          <p:nvPr/>
        </p:nvSpPr>
        <p:spPr>
          <a:xfrm>
            <a:off x="0" y="5525988"/>
            <a:ext cx="1219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Sunday  6.00 AM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E780FD-A377-EB52-ED23-79BA74966B7B}"/>
              </a:ext>
            </a:extLst>
          </p:cNvPr>
          <p:cNvSpPr txBox="1"/>
          <p:nvPr/>
        </p:nvSpPr>
        <p:spPr>
          <a:xfrm>
            <a:off x="-1" y="3277203"/>
            <a:ext cx="12192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Sunday Morning Holy Mass</a:t>
            </a:r>
            <a:endParaRPr lang="si-LK" sz="7200" b="1" dirty="0">
              <a:solidFill>
                <a:schemeClr val="bg1">
                  <a:lumMod val="95000"/>
                </a:schemeClr>
              </a:solidFill>
              <a:latin typeface="Franklin Gothic Medium" panose="020B0603020102020204" pitchFamily="34" charset="0"/>
              <a:cs typeface="Abhaya Libre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A33E1B-869F-89E5-FEA5-1CAE79884A35}"/>
              </a:ext>
            </a:extLst>
          </p:cNvPr>
          <p:cNvSpPr txBox="1"/>
          <p:nvPr/>
        </p:nvSpPr>
        <p:spPr>
          <a:xfrm>
            <a:off x="449251" y="8185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ඉරුදිනකම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</a:t>
            </a:r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Sunday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C8BDDAB-F50C-8A32-3D9A-8BB85DEC56A4}"/>
              </a:ext>
            </a:extLst>
          </p:cNvPr>
          <p:cNvSpPr/>
          <p:nvPr/>
        </p:nvSpPr>
        <p:spPr>
          <a:xfrm>
            <a:off x="11094957" y="5561892"/>
            <a:ext cx="647793" cy="575032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673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45000">
        <p:push/>
      </p:transition>
    </mc:Choice>
    <mc:Fallback xmlns="">
      <p:transition spd="slow" advClick="0" advTm="45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blue background&#10;&#10;Description automatically generated with medium confidence">
            <a:extLst>
              <a:ext uri="{FF2B5EF4-FFF2-40B4-BE49-F238E27FC236}">
                <a16:creationId xmlns:a16="http://schemas.microsoft.com/office/drawing/2014/main" id="{8FDECE3C-E259-F99A-BC97-C131F1C36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700"/>
            <a:ext cx="12192001" cy="68707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5A34190-5501-0830-1795-91586ABF0654}"/>
              </a:ext>
            </a:extLst>
          </p:cNvPr>
          <p:cNvGrpSpPr/>
          <p:nvPr/>
        </p:nvGrpSpPr>
        <p:grpSpPr>
          <a:xfrm>
            <a:off x="2786744" y="-416946"/>
            <a:ext cx="6618513" cy="7691891"/>
            <a:chOff x="3474918" y="-416946"/>
            <a:chExt cx="6618513" cy="7691891"/>
          </a:xfrm>
        </p:grpSpPr>
        <p:pic>
          <p:nvPicPr>
            <p:cNvPr id="7" name="Picture 6" descr="A church with a cross and a stained glass window&#10;&#10;Description automatically generated">
              <a:extLst>
                <a:ext uri="{FF2B5EF4-FFF2-40B4-BE49-F238E27FC236}">
                  <a16:creationId xmlns:a16="http://schemas.microsoft.com/office/drawing/2014/main" id="{D7CD0CDE-5B07-47CC-4515-9F22EF8A6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0168" y="-249692"/>
              <a:ext cx="6228013" cy="7357382"/>
            </a:xfrm>
            <a:prstGeom prst="rect">
              <a:avLst/>
            </a:prstGeom>
            <a:effectLst>
              <a:softEdge rad="292100"/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1042CC-8402-A08C-FE76-AEB193FC2782}"/>
                </a:ext>
              </a:extLst>
            </p:cNvPr>
            <p:cNvSpPr/>
            <p:nvPr/>
          </p:nvSpPr>
          <p:spPr>
            <a:xfrm>
              <a:off x="3474918" y="-416946"/>
              <a:ext cx="6618513" cy="7691891"/>
            </a:xfrm>
            <a:prstGeom prst="rect">
              <a:avLst/>
            </a:prstGeom>
            <a:gradFill flip="none" rotWithShape="1">
              <a:gsLst>
                <a:gs pos="0">
                  <a:srgbClr val="171717"/>
                </a:gs>
                <a:gs pos="50000">
                  <a:schemeClr val="bg2">
                    <a:lumMod val="10000"/>
                    <a:alpha val="54000"/>
                  </a:schemeClr>
                </a:gs>
                <a:gs pos="100000">
                  <a:schemeClr val="bg2">
                    <a:lumMod val="10000"/>
                    <a:alpha val="99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softEdge rad="393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85A3265-9DD6-1954-D38C-C8111DDF97EB}"/>
              </a:ext>
            </a:extLst>
          </p:cNvPr>
          <p:cNvSpPr txBox="1"/>
          <p:nvPr/>
        </p:nvSpPr>
        <p:spPr>
          <a:xfrm>
            <a:off x="0" y="207951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ඉරුදින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දහම් පාසල් </a:t>
            </a:r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975F77-3592-5384-AD6C-706830A8BEF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81774" y="496225"/>
            <a:ext cx="5356225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83FEAB-FA42-9151-E1F8-3C017B367F4B}"/>
              </a:ext>
            </a:extLst>
          </p:cNvPr>
          <p:cNvSpPr txBox="1"/>
          <p:nvPr/>
        </p:nvSpPr>
        <p:spPr>
          <a:xfrm>
            <a:off x="0" y="4629404"/>
            <a:ext cx="1219199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ඉරිදා උදෑසන </a:t>
            </a:r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7</a:t>
            </a:r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.</a:t>
            </a:r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3</a:t>
            </a:r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0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F92A5B-1E7D-EA7C-7DD4-EA6B2BCC4B26}"/>
              </a:ext>
            </a:extLst>
          </p:cNvPr>
          <p:cNvSpPr txBox="1"/>
          <p:nvPr/>
        </p:nvSpPr>
        <p:spPr>
          <a:xfrm>
            <a:off x="0" y="5525988"/>
            <a:ext cx="1219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Sunday  7.30 AM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7E2705-8F63-1048-6E5F-B666E8935E7E}"/>
              </a:ext>
            </a:extLst>
          </p:cNvPr>
          <p:cNvSpPr txBox="1"/>
          <p:nvPr/>
        </p:nvSpPr>
        <p:spPr>
          <a:xfrm>
            <a:off x="-1" y="3277203"/>
            <a:ext cx="12192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Sunday School Holy Mass</a:t>
            </a:r>
            <a:endParaRPr lang="si-LK" sz="7200" b="1" dirty="0">
              <a:solidFill>
                <a:schemeClr val="bg1">
                  <a:lumMod val="95000"/>
                </a:schemeClr>
              </a:solidFill>
              <a:latin typeface="Franklin Gothic Medium" panose="020B0603020102020204" pitchFamily="34" charset="0"/>
              <a:cs typeface="Abhaya Libre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605EF4-0B69-515A-DD4E-010722482C41}"/>
              </a:ext>
            </a:extLst>
          </p:cNvPr>
          <p:cNvSpPr txBox="1"/>
          <p:nvPr/>
        </p:nvSpPr>
        <p:spPr>
          <a:xfrm>
            <a:off x="449251" y="8185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ඉරුදිනකම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</a:t>
            </a:r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Sunday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41F473B-E0A4-E8F1-8D6D-0013229F39B2}"/>
              </a:ext>
            </a:extLst>
          </p:cNvPr>
          <p:cNvSpPr/>
          <p:nvPr/>
        </p:nvSpPr>
        <p:spPr>
          <a:xfrm>
            <a:off x="11094957" y="5561892"/>
            <a:ext cx="647793" cy="575032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786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45000">
        <p:push/>
      </p:transition>
    </mc:Choice>
    <mc:Fallback xmlns="">
      <p:transition spd="slow" advClick="0" advTm="45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blue background&#10;&#10;Description automatically generated with medium confidence">
            <a:extLst>
              <a:ext uri="{FF2B5EF4-FFF2-40B4-BE49-F238E27FC236}">
                <a16:creationId xmlns:a16="http://schemas.microsoft.com/office/drawing/2014/main" id="{8FDECE3C-E259-F99A-BC97-C131F1C36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700"/>
            <a:ext cx="12192001" cy="68707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5A34190-5501-0830-1795-91586ABF0654}"/>
              </a:ext>
            </a:extLst>
          </p:cNvPr>
          <p:cNvGrpSpPr/>
          <p:nvPr/>
        </p:nvGrpSpPr>
        <p:grpSpPr>
          <a:xfrm>
            <a:off x="2786744" y="-416946"/>
            <a:ext cx="6618513" cy="7691891"/>
            <a:chOff x="3474918" y="-416946"/>
            <a:chExt cx="6618513" cy="7691891"/>
          </a:xfrm>
        </p:grpSpPr>
        <p:pic>
          <p:nvPicPr>
            <p:cNvPr id="7" name="Picture 6" descr="A church with a cross and a stained glass window&#10;&#10;Description automatically generated">
              <a:extLst>
                <a:ext uri="{FF2B5EF4-FFF2-40B4-BE49-F238E27FC236}">
                  <a16:creationId xmlns:a16="http://schemas.microsoft.com/office/drawing/2014/main" id="{D7CD0CDE-5B07-47CC-4515-9F22EF8A63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0168" y="-249692"/>
              <a:ext cx="6228013" cy="7357382"/>
            </a:xfrm>
            <a:prstGeom prst="rect">
              <a:avLst/>
            </a:prstGeom>
            <a:effectLst>
              <a:softEdge rad="292100"/>
            </a:effec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A1042CC-8402-A08C-FE76-AEB193FC2782}"/>
                </a:ext>
              </a:extLst>
            </p:cNvPr>
            <p:cNvSpPr/>
            <p:nvPr/>
          </p:nvSpPr>
          <p:spPr>
            <a:xfrm>
              <a:off x="3474918" y="-416946"/>
              <a:ext cx="6618513" cy="7691891"/>
            </a:xfrm>
            <a:prstGeom prst="rect">
              <a:avLst/>
            </a:prstGeom>
            <a:gradFill flip="none" rotWithShape="1">
              <a:gsLst>
                <a:gs pos="0">
                  <a:srgbClr val="171717"/>
                </a:gs>
                <a:gs pos="50000">
                  <a:schemeClr val="bg2">
                    <a:lumMod val="10000"/>
                    <a:alpha val="54000"/>
                  </a:schemeClr>
                </a:gs>
                <a:gs pos="100000">
                  <a:schemeClr val="bg2">
                    <a:lumMod val="10000"/>
                    <a:alpha val="99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softEdge rad="393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43387C-98A0-DFE1-F3C8-64EF7D75ACA6}"/>
              </a:ext>
            </a:extLst>
          </p:cNvPr>
          <p:cNvSpPr txBox="1"/>
          <p:nvPr/>
        </p:nvSpPr>
        <p:spPr>
          <a:xfrm>
            <a:off x="0" y="207951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ඉරුදින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සවස </a:t>
            </a:r>
            <a:r>
              <a:rPr lang="si-LK" sz="72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72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33A2B7-C1C1-7E12-B2ED-DAFCDF85401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81774" y="496225"/>
            <a:ext cx="5356225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97C538-2CEA-C5E0-E9F5-A4057DC4E983}"/>
              </a:ext>
            </a:extLst>
          </p:cNvPr>
          <p:cNvSpPr txBox="1"/>
          <p:nvPr/>
        </p:nvSpPr>
        <p:spPr>
          <a:xfrm>
            <a:off x="0" y="4629404"/>
            <a:ext cx="1219199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ඉරිදා සවස 6.</a:t>
            </a:r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3</a:t>
            </a:r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0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98EF4E-61D7-61C1-EB16-339C2405163E}"/>
              </a:ext>
            </a:extLst>
          </p:cNvPr>
          <p:cNvSpPr txBox="1"/>
          <p:nvPr/>
        </p:nvSpPr>
        <p:spPr>
          <a:xfrm>
            <a:off x="0" y="5525988"/>
            <a:ext cx="121920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Sunday  </a:t>
            </a:r>
            <a:r>
              <a:rPr lang="si-LK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6</a:t>
            </a:r>
            <a:r>
              <a:rPr lang="en-US" sz="66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.30 PM</a:t>
            </a:r>
            <a:endParaRPr lang="en-US" sz="66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2FDE6D-CF84-E44B-D38B-8B0A0BF5D73F}"/>
              </a:ext>
            </a:extLst>
          </p:cNvPr>
          <p:cNvSpPr txBox="1"/>
          <p:nvPr/>
        </p:nvSpPr>
        <p:spPr>
          <a:xfrm>
            <a:off x="-1" y="3277203"/>
            <a:ext cx="12192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Sunday Evening Holy Mass</a:t>
            </a:r>
            <a:endParaRPr lang="si-LK" sz="7200" b="1" dirty="0">
              <a:solidFill>
                <a:schemeClr val="bg1">
                  <a:lumMod val="95000"/>
                </a:schemeClr>
              </a:solidFill>
              <a:latin typeface="Franklin Gothic Medium" panose="020B0603020102020204" pitchFamily="34" charset="0"/>
              <a:cs typeface="Abhaya Libre" panose="02000503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EC9A49-9D23-2954-4223-B8A3D334BBEA}"/>
              </a:ext>
            </a:extLst>
          </p:cNvPr>
          <p:cNvSpPr txBox="1"/>
          <p:nvPr/>
        </p:nvSpPr>
        <p:spPr>
          <a:xfrm>
            <a:off x="449251" y="8185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ඉරුදිනකම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</a:t>
            </a:r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Sunday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95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45000">
        <p:push/>
      </p:transition>
    </mc:Choice>
    <mc:Fallback xmlns="">
      <p:transition spd="slow" advClick="0" advTm="45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3136"/>
            </a:gs>
            <a:gs pos="100000">
              <a:srgbClr val="2C408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4652A27-7935-F2E4-4ED1-23D315C515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/>
        </p:nvSpPr>
        <p:spPr>
          <a:xfrm>
            <a:off x="400975" y="437226"/>
            <a:ext cx="11390051" cy="598354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F91345-7A47-5569-923E-0DD0B93300A8}"/>
              </a:ext>
            </a:extLst>
          </p:cNvPr>
          <p:cNvSpPr/>
          <p:nvPr/>
        </p:nvSpPr>
        <p:spPr>
          <a:xfrm>
            <a:off x="400973" y="437227"/>
            <a:ext cx="11390048" cy="598354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0FD7E2-9F1D-BA8D-6864-7782DCB09CE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112814" y="1973978"/>
            <a:ext cx="9966366" cy="3577701"/>
          </a:xfrm>
        </p:spPr>
        <p:txBody>
          <a:bodyPr>
            <a:noAutofit/>
          </a:bodyPr>
          <a:lstStyle/>
          <a:p>
            <a:pPr algn="ctr"/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දෙවිඳුන් සමඟ කිතු සමිඳුන්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 පිදුනු යාගය හා</a:t>
            </a:r>
            <a:r>
              <a:rPr lang="en-GB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 </a:t>
            </a: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එක්වන්නට 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සුදතුම් බලයෙන් 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දැහැන් ගතවෙමු.</a:t>
            </a:r>
            <a:endParaRPr lang="en-US" sz="8000" dirty="0">
              <a:solidFill>
                <a:schemeClr val="bg1">
                  <a:lumMod val="95000"/>
                </a:schemeClr>
              </a:solidFill>
              <a:latin typeface="UN-Gurulugomi" panose="00000300000000000000" pitchFamily="2" charset="0"/>
              <a:cs typeface="UN-Gurulugomi" panose="000003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57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9000">
        <p14:reveal/>
      </p:transition>
    </mc:Choice>
    <mc:Fallback xmlns="">
      <p:transition spd="slow" advClick="0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3136"/>
            </a:gs>
            <a:gs pos="100000">
              <a:srgbClr val="2C408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4652A27-7935-F2E4-4ED1-23D315C5157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54A1A-6E90-FC22-660D-96506BEDABF8}"/>
              </a:ext>
            </a:extLst>
          </p:cNvPr>
          <p:cNvSpPr/>
          <p:nvPr/>
        </p:nvSpPr>
        <p:spPr>
          <a:xfrm>
            <a:off x="400975" y="437226"/>
            <a:ext cx="11390051" cy="598354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F91345-7A47-5569-923E-0DD0B93300A8}"/>
              </a:ext>
            </a:extLst>
          </p:cNvPr>
          <p:cNvSpPr/>
          <p:nvPr/>
        </p:nvSpPr>
        <p:spPr>
          <a:xfrm>
            <a:off x="400973" y="437227"/>
            <a:ext cx="11390048" cy="598354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0FD7E2-9F1D-BA8D-6864-7782DCB09CEF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112814" y="1973978"/>
            <a:ext cx="9966366" cy="3577701"/>
          </a:xfrm>
        </p:spPr>
        <p:txBody>
          <a:bodyPr>
            <a:noAutofit/>
          </a:bodyPr>
          <a:lstStyle/>
          <a:p>
            <a:pPr algn="ctr"/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දෙවිඳුන් සමඟ කිතු සමිඳුන්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 පිදුනු යාගය හා</a:t>
            </a:r>
            <a:r>
              <a:rPr lang="en-GB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 </a:t>
            </a: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එක්වන්නට 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සුදතුම් බලයෙන් </a:t>
            </a:r>
            <a:b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</a:br>
            <a:r>
              <a:rPr lang="si-LK" sz="8000" dirty="0">
                <a:solidFill>
                  <a:schemeClr val="bg1">
                    <a:lumMod val="95000"/>
                  </a:schemeClr>
                </a:solidFill>
                <a:latin typeface="UN-Gurulugomi" panose="00000300000000000000" pitchFamily="2" charset="0"/>
                <a:cs typeface="UN-Gurulugomi" panose="00000300000000000000" pitchFamily="2" charset="0"/>
              </a:rPr>
              <a:t>දැහැන් ගතවෙමු.</a:t>
            </a:r>
            <a:endParaRPr lang="en-US" sz="8000" dirty="0">
              <a:solidFill>
                <a:schemeClr val="bg1">
                  <a:lumMod val="95000"/>
                </a:schemeClr>
              </a:solidFill>
              <a:latin typeface="UN-Gurulugomi" panose="00000300000000000000" pitchFamily="2" charset="0"/>
              <a:cs typeface="UN-Gurulugomi" panose="000003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861D89-BC05-6CCD-EDDF-1A7533D0462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00972" y="504429"/>
            <a:ext cx="11390050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454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60000">
        <p159:morph option="byObject"/>
      </p:transition>
    </mc:Choice>
    <mc:Fallback xmlns="">
      <p:transition spd="slow" advClick="0" advTm="60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085CD3-6315-F94D-F902-1EC98C77CF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97973" y="457938"/>
            <a:ext cx="2853757" cy="60750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FE80F7F-A2CD-40EC-BD74-F294FCD177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-2099588" y="650547"/>
            <a:ext cx="5433338" cy="5433338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E3179B5F-078D-418B-B106-1E94612CF0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285090" y="1849544"/>
            <a:ext cx="663981" cy="30353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477401-BD55-7B9A-D8FF-3079D0867794}"/>
              </a:ext>
            </a:extLst>
          </p:cNvPr>
          <p:cNvSpPr txBox="1"/>
          <p:nvPr/>
        </p:nvSpPr>
        <p:spPr>
          <a:xfrm>
            <a:off x="2811140" y="341494"/>
            <a:ext cx="58907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lreKdlr</a:t>
            </a:r>
            <a:r>
              <a:rPr kumimoji="0" lang="en-US" sz="54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Tnf.a</a:t>
            </a:r>
            <a:r>
              <a:rPr kumimoji="0" lang="en-US" sz="54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cx.u</a:t>
            </a:r>
            <a:r>
              <a:rPr kumimoji="0" lang="en-US" sz="54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ÿrl:kh</a:t>
            </a:r>
            <a:r>
              <a:rPr kumimoji="0" lang="en-US" sz="54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 </a:t>
            </a: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ksyËj</a:t>
            </a:r>
            <a:r>
              <a:rPr kumimoji="0" lang="en-US" sz="54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 ;</a:t>
            </a:r>
            <a:r>
              <a:rPr kumimoji="0" lang="en-US" sz="5400" b="1" i="0" u="none" strike="noStrike" kern="1200" cap="none" spc="0" normalizeH="0" baseline="0" noProof="0" dirty="0" err="1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0SEVVANDI" pitchFamily="2" charset="0"/>
                <a:ea typeface="AF Sigiri" panose="02000503000000000000" pitchFamily="2" charset="0"/>
                <a:cs typeface="AF Sigiri" panose="02000503000000000000" pitchFamily="2" charset="0"/>
              </a:rPr>
              <a:t>nkak</a:t>
            </a:r>
            <a:endParaRPr kumimoji="0" lang="en-US" sz="5400" b="1" i="0" u="none" strike="noStrike" kern="1200" cap="none" spc="0" normalizeH="0" baseline="0" noProof="0" dirty="0">
              <a:ln w="12700">
                <a:solidFill>
                  <a:srgbClr val="000000">
                    <a:satMod val="155000"/>
                  </a:srgbClr>
                </a:solidFill>
                <a:prstDash val="solid"/>
              </a:ln>
              <a:solidFill>
                <a:srgbClr val="FF0000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uLnTx/>
              <a:uFillTx/>
              <a:latin typeface="0SEVVANDI" pitchFamily="2" charset="0"/>
              <a:ea typeface="AF Sigiri" panose="02000503000000000000" pitchFamily="2" charset="0"/>
              <a:cs typeface="AF Sigiri" panose="02000503000000000000" pitchFamily="2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5E54A61-31CA-D76F-12DF-A0E6D37D8B0B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169270" y="3091392"/>
            <a:ext cx="2111163" cy="21111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CF283C-F216-D2B7-C7ED-C96F8B26454C}"/>
              </a:ext>
            </a:extLst>
          </p:cNvPr>
          <p:cNvSpPr txBox="1"/>
          <p:nvPr/>
        </p:nvSpPr>
        <p:spPr>
          <a:xfrm>
            <a:off x="2697242" y="3654545"/>
            <a:ext cx="65033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Bebas Neue" panose="020B0606020202050201" pitchFamily="34" charset="0"/>
                <a:ea typeface="Sunflower" pitchFamily="2" charset="-127"/>
                <a:cs typeface="Abhaya Libre ExtraBold" panose="02000803000000000000" pitchFamily="2" charset="0"/>
              </a:rPr>
              <a:t>PLEASE PUT YOUR </a:t>
            </a:r>
          </a:p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Bebas Neue" panose="020B0606020202050201" pitchFamily="34" charset="0"/>
                <a:ea typeface="Sunflower" pitchFamily="2" charset="-127"/>
                <a:cs typeface="Abhaya Libre ExtraBold" panose="02000803000000000000" pitchFamily="2" charset="0"/>
              </a:rPr>
              <a:t>MOBILE PHONE</a:t>
            </a:r>
          </a:p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1" i="0" u="none" strike="noStrike" kern="1200" cap="none" spc="0" normalizeH="0" baseline="0" noProof="0" dirty="0">
                <a:ln w="12700">
                  <a:solidFill>
                    <a:srgbClr val="000000">
                      <a:satMod val="155000"/>
                    </a:srgb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Bebas Neue" panose="020B0606020202050201" pitchFamily="34" charset="0"/>
                <a:ea typeface="Sunflower" pitchFamily="2" charset="-127"/>
                <a:cs typeface="Abhaya Libre ExtraBold" panose="02000803000000000000" pitchFamily="2" charset="0"/>
              </a:rPr>
              <a:t> ON SILENT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E2B66-2DAA-8763-4381-FCCA231BEB9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48943" y="575102"/>
            <a:ext cx="2783163" cy="5840723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F8ECCABB-5AEE-D2B8-F7B6-12FCA9E3EF4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9184943" y="3307663"/>
            <a:ext cx="2111163" cy="2111163"/>
          </a:xfrm>
          <a:prstGeom prst="rect">
            <a:avLst/>
          </a:prstGeom>
        </p:spPr>
      </p:pic>
      <p:pic>
        <p:nvPicPr>
          <p:cNvPr id="2" name="11s">
            <a:hlinkClick r:id="" action="ppaction://media"/>
            <a:extLst>
              <a:ext uri="{FF2B5EF4-FFF2-40B4-BE49-F238E27FC236}">
                <a16:creationId xmlns:a16="http://schemas.microsoft.com/office/drawing/2014/main" id="{30800D94-6048-A235-6325-90C3010E98C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807.5963"/>
                  <p14:bmkLst>
                    <p14:bmk name="Bookmark 1" time="0"/>
                  </p14:bmkLst>
                </p14:media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705742" y="469315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85C4D0-F38B-6DAF-2789-A8F01F47E78E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8929511" y="1229925"/>
            <a:ext cx="2585156" cy="64633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39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60000">
        <p14:reveal/>
      </p:transition>
    </mc:Choice>
    <mc:Fallback xmlns="">
      <p:transition spd="slow" advClick="0" advTm="6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13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2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3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6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7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0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1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2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4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5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27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28" dur="3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9" dur="60" fill="hold">
                                              <p:stCondLst>
                                                <p:cond delay="6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0" dur="60" fill="hold">
                                              <p:stCondLst>
                                                <p:cond delay="12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1" dur="60" fill="hold">
                                              <p:stCondLst>
                                                <p:cond delay="18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2" dur="60" fill="hold">
                                              <p:stCondLst>
                                                <p:cond delay="24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34" presetID="8" presetClass="emph" presetSubtype="0" repeatCount="2000" accel="50000" fill="hold" nodeType="afterEffect" p14:presetBounceEnd="50000">
                                      <p:stCondLst>
                                        <p:cond delay="500"/>
                                      </p:stCondLst>
                                      <p:childTnLst>
                                        <p:animRot by="5400000" p14:bounceEnd="50000">
                                          <p:cBhvr>
                                            <p:cTn id="3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3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8" dur="1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174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1" dur="1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1749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8" dur="1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5350"/>
                                </p:stCondLst>
                                <p:childTnLst>
                                  <p:par>
                                    <p:cTn id="50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2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550"/>
                                </p:stCondLst>
                                <p:childTnLst>
                                  <p:par>
                                    <p:cTn id="54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6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5750"/>
                                </p:stCondLst>
                                <p:childTnLst>
                                  <p:par>
                                    <p:cTn id="5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9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0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950"/>
                                </p:stCondLst>
                                <p:childTnLst>
                                  <p:par>
                                    <p:cTn id="6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3" dur="200" tmFilter="0, 0; .2, .5; .8, .5; 1, 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4" dur="100" autoRev="1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150"/>
                                </p:stCondLst>
                                <p:childTnLst>
                                  <p:par>
                                    <p:cTn id="66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67" dur="3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68" dur="60" fill="hold">
                                              <p:stCondLst>
                                                <p:cond delay="6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69" dur="60" fill="hold">
                                              <p:stCondLst>
                                                <p:cond delay="12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70" dur="60" fill="hold">
                                              <p:stCondLst>
                                                <p:cond delay="18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71" dur="60" fill="hold">
                                              <p:stCondLst>
                                                <p:cond delay="24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73" presetID="8" presetClass="emph" presetSubtype="0" repeatCount="2000" accel="48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Rot by="5400000" p14:bounceEnd="50000">
                                          <p:cBhvr>
                                            <p:cTn id="7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8450"/>
                                </p:stCondLst>
                                <p:childTnLst>
                                  <p:par>
                                    <p:cTn id="76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7" dur="175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174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0" dur="175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1749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175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1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2" bmkName="Bookmark 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1300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mute="1" showWhenStopped="0">
                    <p:cTn id="7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3136"/>
            </a:gs>
            <a:gs pos="100000">
              <a:srgbClr val="00604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0B6767D-3202-C5F7-F805-D7E0C3586A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F3C432-6E10-5A80-FBD5-A435885E0704}"/>
              </a:ext>
            </a:extLst>
          </p:cNvPr>
          <p:cNvSpPr/>
          <p:nvPr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CD168F-7DEA-F275-17E9-6112CEB7C9E3}"/>
              </a:ext>
            </a:extLst>
          </p:cNvPr>
          <p:cNvSpPr txBox="1"/>
          <p:nvPr/>
        </p:nvSpPr>
        <p:spPr>
          <a:xfrm>
            <a:off x="1523998" y="1401039"/>
            <a:ext cx="9144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2024 නොවැම්බර් </a:t>
            </a: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24</a:t>
            </a: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 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UN-Sandhyanee" panose="00000700000000000000" pitchFamily="2" charset="0"/>
              <a:ea typeface="+mn-ea"/>
              <a:cs typeface="UN-Sandhyanee" panose="00000700000000000000" pitchFamily="2" charset="0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ඉරුදින දිව්‍ය පූජාව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C577B-294E-65B7-C8F1-B43C15319160}"/>
              </a:ext>
            </a:extLst>
          </p:cNvPr>
          <p:cNvSpPr txBox="1"/>
          <p:nvPr/>
        </p:nvSpPr>
        <p:spPr>
          <a:xfrm>
            <a:off x="944053" y="3602747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සාමාන්‍ය සමයේ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34 </a:t>
            </a: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සහ අවසාන ඉරුදින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A8DB70-93CD-67DD-42DF-2E2F36457747}"/>
              </a:ext>
            </a:extLst>
          </p:cNvPr>
          <p:cNvSpPr txBox="1"/>
          <p:nvPr/>
        </p:nvSpPr>
        <p:spPr>
          <a:xfrm>
            <a:off x="1047748" y="5331910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(දෙවන වසර)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78F042-A9D6-98F4-07A0-B15424500B85}"/>
              </a:ext>
            </a:extLst>
          </p:cNvPr>
          <p:cNvSpPr txBox="1"/>
          <p:nvPr/>
        </p:nvSpPr>
        <p:spPr>
          <a:xfrm>
            <a:off x="944053" y="4467328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ක්‍රිස්තු රාඡ මංගලෝත්සවය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772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11000">
        <p14:reveal/>
      </p:transition>
    </mc:Choice>
    <mc:Fallback xmlns=""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1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2F3136"/>
            </a:gs>
            <a:gs pos="100000">
              <a:srgbClr val="00604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86824CF-7596-D862-F777-8E93BFDDC0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BF3C432-6E10-5A80-FBD5-A435885E0704}"/>
              </a:ext>
            </a:extLst>
          </p:cNvPr>
          <p:cNvSpPr/>
          <p:nvPr/>
        </p:nvSpPr>
        <p:spPr>
          <a:xfrm>
            <a:off x="400976" y="437228"/>
            <a:ext cx="11390051" cy="5983549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CD168F-7DEA-F275-17E9-6112CEB7C9E3}"/>
              </a:ext>
            </a:extLst>
          </p:cNvPr>
          <p:cNvSpPr txBox="1"/>
          <p:nvPr/>
        </p:nvSpPr>
        <p:spPr>
          <a:xfrm>
            <a:off x="1523998" y="1401039"/>
            <a:ext cx="9144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2024 නොවැම්බර් </a:t>
            </a:r>
            <a:r>
              <a:rPr kumimoji="0" lang="en-US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24</a:t>
            </a: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 </a:t>
            </a:r>
            <a:endParaRPr kumimoji="0" lang="en-US" sz="6600" b="1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UN-Sandhyanee" panose="00000700000000000000" pitchFamily="2" charset="0"/>
              <a:ea typeface="+mn-ea"/>
              <a:cs typeface="UN-Sandhyanee" panose="00000700000000000000" pitchFamily="2" charset="0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66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UN-Sandhyanee" panose="00000700000000000000" pitchFamily="2" charset="0"/>
                <a:ea typeface="+mn-ea"/>
                <a:cs typeface="UN-Sandhyanee" panose="00000700000000000000" pitchFamily="2" charset="0"/>
              </a:rPr>
              <a:t>ඉරුදින දිව්‍ය පූජාව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C577B-294E-65B7-C8F1-B43C15319160}"/>
              </a:ext>
            </a:extLst>
          </p:cNvPr>
          <p:cNvSpPr txBox="1"/>
          <p:nvPr/>
        </p:nvSpPr>
        <p:spPr>
          <a:xfrm>
            <a:off x="944053" y="3602747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සාමාන්‍ය සමයේ 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34 </a:t>
            </a: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සහ අවසාන ඉරුදින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A8DB70-93CD-67DD-42DF-2E2F36457747}"/>
              </a:ext>
            </a:extLst>
          </p:cNvPr>
          <p:cNvSpPr txBox="1"/>
          <p:nvPr/>
        </p:nvSpPr>
        <p:spPr>
          <a:xfrm>
            <a:off x="1047748" y="5331910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(දෙවන වසර)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78F042-A9D6-98F4-07A0-B15424500B85}"/>
              </a:ext>
            </a:extLst>
          </p:cNvPr>
          <p:cNvSpPr txBox="1"/>
          <p:nvPr/>
        </p:nvSpPr>
        <p:spPr>
          <a:xfrm>
            <a:off x="944053" y="4467328"/>
            <a:ext cx="10096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6673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si-LK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N-Rashmi" panose="00000700000000000000" pitchFamily="2" charset="0"/>
                <a:ea typeface="Noto Sans Sinhala" pitchFamily="2" charset="0"/>
                <a:cs typeface="UN-Rashmi" panose="00000700000000000000" pitchFamily="2" charset="0"/>
              </a:rPr>
              <a:t>ක්‍රිස්තු රාඡ මංගලෝත්සවය</a:t>
            </a:r>
            <a:endParaRPr kumimoji="0" lang="pt-BR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UN-Rashmi" panose="00000700000000000000" pitchFamily="2" charset="0"/>
              <a:ea typeface="Noto Sans Sinhala" pitchFamily="2" charset="0"/>
              <a:cs typeface="UN-Rashmi" panose="000007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ED93F8-9609-0EAC-610D-B28144D2909F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00972" y="504429"/>
            <a:ext cx="11390050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2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90000"/>
    </mc:Choice>
    <mc:Fallback xmlns="">
      <p:transition advClick="0" advTm="9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6350"/>
            <a:ext cx="12217400" cy="68707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6E523B-EBA4-459F-D787-4AADF38B4A68}"/>
              </a:ext>
            </a:extLst>
          </p:cNvPr>
          <p:cNvSpPr/>
          <p:nvPr/>
        </p:nvSpPr>
        <p:spPr>
          <a:xfrm>
            <a:off x="0" y="-6350"/>
            <a:ext cx="12192000" cy="6870700"/>
          </a:xfrm>
          <a:custGeom>
            <a:avLst/>
            <a:gdLst/>
            <a:ahLst/>
            <a:cxnLst/>
            <a:rect l="l" t="t" r="r" b="b"/>
            <a:pathLst>
              <a:path w="12192000" h="6870700">
                <a:moveTo>
                  <a:pt x="5238919" y="749439"/>
                </a:moveTo>
                <a:cubicBezTo>
                  <a:pt x="5274972" y="810030"/>
                  <a:pt x="5317473" y="939446"/>
                  <a:pt x="5366423" y="1137688"/>
                </a:cubicBezTo>
                <a:cubicBezTo>
                  <a:pt x="5415372" y="1335930"/>
                  <a:pt x="5456587" y="1557112"/>
                  <a:pt x="5490067" y="1801234"/>
                </a:cubicBezTo>
                <a:cubicBezTo>
                  <a:pt x="5523546" y="2045356"/>
                  <a:pt x="5535108" y="2266534"/>
                  <a:pt x="5524751" y="2464767"/>
                </a:cubicBezTo>
                <a:cubicBezTo>
                  <a:pt x="5306371" y="2444693"/>
                  <a:pt x="5070455" y="2409130"/>
                  <a:pt x="4817003" y="2358079"/>
                </a:cubicBezTo>
                <a:cubicBezTo>
                  <a:pt x="4563552" y="2307027"/>
                  <a:pt x="4345039" y="2258812"/>
                  <a:pt x="4161466" y="2213434"/>
                </a:cubicBezTo>
                <a:cubicBezTo>
                  <a:pt x="3977892" y="2168055"/>
                  <a:pt x="3881732" y="2143839"/>
                  <a:pt x="3872987" y="2140785"/>
                </a:cubicBezTo>
                <a:cubicBezTo>
                  <a:pt x="3908326" y="2354468"/>
                  <a:pt x="3931356" y="2568499"/>
                  <a:pt x="3942077" y="2782879"/>
                </a:cubicBezTo>
                <a:cubicBezTo>
                  <a:pt x="3952799" y="2997259"/>
                  <a:pt x="3929768" y="3225580"/>
                  <a:pt x="3872987" y="3467841"/>
                </a:cubicBezTo>
                <a:cubicBezTo>
                  <a:pt x="3881732" y="3464591"/>
                  <a:pt x="3977892" y="3438647"/>
                  <a:pt x="4161466" y="3390008"/>
                </a:cubicBezTo>
                <a:cubicBezTo>
                  <a:pt x="4345039" y="3341370"/>
                  <a:pt x="4563552" y="3289540"/>
                  <a:pt x="4817003" y="3234518"/>
                </a:cubicBezTo>
                <a:cubicBezTo>
                  <a:pt x="5070455" y="3179497"/>
                  <a:pt x="5306371" y="3140787"/>
                  <a:pt x="5524751" y="3118387"/>
                </a:cubicBezTo>
                <a:cubicBezTo>
                  <a:pt x="5523262" y="3413455"/>
                  <a:pt x="5508376" y="3740348"/>
                  <a:pt x="5480089" y="4099068"/>
                </a:cubicBezTo>
                <a:cubicBezTo>
                  <a:pt x="5451804" y="4457788"/>
                  <a:pt x="5419052" y="4803155"/>
                  <a:pt x="5381835" y="5135170"/>
                </a:cubicBezTo>
                <a:cubicBezTo>
                  <a:pt x="5344618" y="5467184"/>
                  <a:pt x="5311866" y="5740667"/>
                  <a:pt x="5283580" y="5955618"/>
                </a:cubicBezTo>
                <a:cubicBezTo>
                  <a:pt x="5255295" y="6170569"/>
                  <a:pt x="5240408" y="6281810"/>
                  <a:pt x="5238919" y="6289340"/>
                </a:cubicBezTo>
                <a:cubicBezTo>
                  <a:pt x="5374740" y="6261450"/>
                  <a:pt x="5551227" y="6241680"/>
                  <a:pt x="5768382" y="6230029"/>
                </a:cubicBezTo>
                <a:cubicBezTo>
                  <a:pt x="5985536" y="6218379"/>
                  <a:pt x="6203401" y="6216967"/>
                  <a:pt x="6421975" y="6225793"/>
                </a:cubicBezTo>
                <a:cubicBezTo>
                  <a:pt x="6640550" y="6234618"/>
                  <a:pt x="6819879" y="6255801"/>
                  <a:pt x="6959961" y="6289340"/>
                </a:cubicBezTo>
                <a:cubicBezTo>
                  <a:pt x="6958736" y="6281793"/>
                  <a:pt x="6946487" y="6170586"/>
                  <a:pt x="6923212" y="5955717"/>
                </a:cubicBezTo>
                <a:cubicBezTo>
                  <a:pt x="6899938" y="5740849"/>
                  <a:pt x="6872988" y="5467597"/>
                  <a:pt x="6842364" y="5135963"/>
                </a:cubicBezTo>
                <a:cubicBezTo>
                  <a:pt x="6811740" y="4804328"/>
                  <a:pt x="6784791" y="4459589"/>
                  <a:pt x="6761517" y="4101745"/>
                </a:cubicBezTo>
                <a:cubicBezTo>
                  <a:pt x="6738242" y="3743901"/>
                  <a:pt x="6725993" y="3418230"/>
                  <a:pt x="6724768" y="3124733"/>
                </a:cubicBezTo>
                <a:cubicBezTo>
                  <a:pt x="6942933" y="3145056"/>
                  <a:pt x="7177216" y="3182278"/>
                  <a:pt x="7427618" y="3236399"/>
                </a:cubicBezTo>
                <a:cubicBezTo>
                  <a:pt x="7678019" y="3290519"/>
                  <a:pt x="7893477" y="3341801"/>
                  <a:pt x="8073994" y="3390243"/>
                </a:cubicBezTo>
                <a:cubicBezTo>
                  <a:pt x="8254510" y="3438686"/>
                  <a:pt x="8349024" y="3464552"/>
                  <a:pt x="8357534" y="3467841"/>
                </a:cubicBezTo>
                <a:cubicBezTo>
                  <a:pt x="8303531" y="3237874"/>
                  <a:pt x="8281296" y="3015106"/>
                  <a:pt x="8290825" y="2799536"/>
                </a:cubicBezTo>
                <a:cubicBezTo>
                  <a:pt x="8300355" y="2583966"/>
                  <a:pt x="8322591" y="2364382"/>
                  <a:pt x="8357534" y="2140785"/>
                </a:cubicBezTo>
                <a:cubicBezTo>
                  <a:pt x="8349141" y="2143918"/>
                  <a:pt x="8255098" y="2168686"/>
                  <a:pt x="8075406" y="2215088"/>
                </a:cubicBezTo>
                <a:cubicBezTo>
                  <a:pt x="7895713" y="2261491"/>
                  <a:pt x="7680725" y="2310730"/>
                  <a:pt x="7430441" y="2362806"/>
                </a:cubicBezTo>
                <a:cubicBezTo>
                  <a:pt x="7180157" y="2414882"/>
                  <a:pt x="6944933" y="2450997"/>
                  <a:pt x="6724768" y="2471150"/>
                </a:cubicBezTo>
                <a:cubicBezTo>
                  <a:pt x="6726152" y="2270711"/>
                  <a:pt x="6740400" y="2047565"/>
                  <a:pt x="6767511" y="1801713"/>
                </a:cubicBezTo>
                <a:cubicBezTo>
                  <a:pt x="6794622" y="1555862"/>
                  <a:pt x="6826292" y="1333657"/>
                  <a:pt x="6862519" y="1135101"/>
                </a:cubicBezTo>
                <a:cubicBezTo>
                  <a:pt x="6898746" y="936544"/>
                  <a:pt x="6931228" y="807991"/>
                  <a:pt x="6959961" y="749439"/>
                </a:cubicBezTo>
                <a:cubicBezTo>
                  <a:pt x="6825758" y="774617"/>
                  <a:pt x="6648780" y="790618"/>
                  <a:pt x="6429030" y="797441"/>
                </a:cubicBezTo>
                <a:cubicBezTo>
                  <a:pt x="6209279" y="804265"/>
                  <a:pt x="5989534" y="803324"/>
                  <a:pt x="5769793" y="794617"/>
                </a:cubicBezTo>
                <a:cubicBezTo>
                  <a:pt x="5550051" y="785911"/>
                  <a:pt x="5373095" y="770852"/>
                  <a:pt x="5238919" y="749439"/>
                </a:cubicBezTo>
                <a:close/>
                <a:moveTo>
                  <a:pt x="5048324" y="539785"/>
                </a:moveTo>
                <a:cubicBezTo>
                  <a:pt x="5237721" y="590257"/>
                  <a:pt x="5458838" y="622729"/>
                  <a:pt x="5711675" y="637200"/>
                </a:cubicBezTo>
                <a:cubicBezTo>
                  <a:pt x="5964510" y="651671"/>
                  <a:pt x="6218049" y="650259"/>
                  <a:pt x="6472291" y="632964"/>
                </a:cubicBezTo>
                <a:cubicBezTo>
                  <a:pt x="6726533" y="615670"/>
                  <a:pt x="6950462" y="584610"/>
                  <a:pt x="7144078" y="539785"/>
                </a:cubicBezTo>
                <a:cubicBezTo>
                  <a:pt x="7144558" y="563907"/>
                  <a:pt x="7121802" y="677315"/>
                  <a:pt x="7075810" y="880008"/>
                </a:cubicBezTo>
                <a:cubicBezTo>
                  <a:pt x="7029819" y="1082702"/>
                  <a:pt x="6983120" y="1318890"/>
                  <a:pt x="6935717" y="1588573"/>
                </a:cubicBezTo>
                <a:cubicBezTo>
                  <a:pt x="6888313" y="1858255"/>
                  <a:pt x="6862734" y="2105643"/>
                  <a:pt x="6858979" y="2330734"/>
                </a:cubicBezTo>
                <a:cubicBezTo>
                  <a:pt x="7101512" y="2307960"/>
                  <a:pt x="7351296" y="2266055"/>
                  <a:pt x="7608330" y="2205019"/>
                </a:cubicBezTo>
                <a:cubicBezTo>
                  <a:pt x="7865363" y="2143983"/>
                  <a:pt x="8083264" y="2086123"/>
                  <a:pt x="8262030" y="2031439"/>
                </a:cubicBezTo>
                <a:cubicBezTo>
                  <a:pt x="8440796" y="1976755"/>
                  <a:pt x="8534045" y="1947554"/>
                  <a:pt x="8541776" y="1943836"/>
                </a:cubicBezTo>
                <a:cubicBezTo>
                  <a:pt x="8474273" y="2231130"/>
                  <a:pt x="8439330" y="2513985"/>
                  <a:pt x="8436948" y="2792400"/>
                </a:cubicBezTo>
                <a:cubicBezTo>
                  <a:pt x="8434566" y="3070815"/>
                  <a:pt x="8469508" y="3355273"/>
                  <a:pt x="8541776" y="3645774"/>
                </a:cubicBezTo>
                <a:cubicBezTo>
                  <a:pt x="8534045" y="3642090"/>
                  <a:pt x="8440796" y="3613500"/>
                  <a:pt x="8262030" y="3560003"/>
                </a:cubicBezTo>
                <a:cubicBezTo>
                  <a:pt x="8083264" y="3506505"/>
                  <a:pt x="7865363" y="3450202"/>
                  <a:pt x="7608330" y="3391093"/>
                </a:cubicBezTo>
                <a:cubicBezTo>
                  <a:pt x="7351296" y="3331984"/>
                  <a:pt x="7101512" y="3292169"/>
                  <a:pt x="6858979" y="3271650"/>
                </a:cubicBezTo>
                <a:cubicBezTo>
                  <a:pt x="6860464" y="3594466"/>
                  <a:pt x="6875313" y="3939618"/>
                  <a:pt x="6903526" y="4307104"/>
                </a:cubicBezTo>
                <a:cubicBezTo>
                  <a:pt x="6931738" y="4674591"/>
                  <a:pt x="6964406" y="5023194"/>
                  <a:pt x="7001528" y="5352913"/>
                </a:cubicBezTo>
                <a:cubicBezTo>
                  <a:pt x="7038650" y="5682632"/>
                  <a:pt x="7071318" y="5952248"/>
                  <a:pt x="7099531" y="6161761"/>
                </a:cubicBezTo>
                <a:cubicBezTo>
                  <a:pt x="7127744" y="6371275"/>
                  <a:pt x="7142593" y="6479466"/>
                  <a:pt x="7144078" y="6486336"/>
                </a:cubicBezTo>
                <a:cubicBezTo>
                  <a:pt x="6954812" y="6453778"/>
                  <a:pt x="6734176" y="6429929"/>
                  <a:pt x="6482167" y="6414787"/>
                </a:cubicBezTo>
                <a:cubicBezTo>
                  <a:pt x="6230159" y="6399645"/>
                  <a:pt x="5977090" y="6397920"/>
                  <a:pt x="5722961" y="6409609"/>
                </a:cubicBezTo>
                <a:cubicBezTo>
                  <a:pt x="5468831" y="6421298"/>
                  <a:pt x="5243953" y="6451111"/>
                  <a:pt x="5048324" y="6499046"/>
                </a:cubicBezTo>
                <a:cubicBezTo>
                  <a:pt x="5050108" y="6492127"/>
                  <a:pt x="5067939" y="6383240"/>
                  <a:pt x="5101819" y="6172386"/>
                </a:cubicBezTo>
                <a:cubicBezTo>
                  <a:pt x="5135699" y="5961531"/>
                  <a:pt x="5174929" y="5690226"/>
                  <a:pt x="5219509" y="5358469"/>
                </a:cubicBezTo>
                <a:cubicBezTo>
                  <a:pt x="5264088" y="5026713"/>
                  <a:pt x="5303317" y="4676021"/>
                  <a:pt x="5337198" y="4306395"/>
                </a:cubicBezTo>
                <a:cubicBezTo>
                  <a:pt x="5371078" y="3936769"/>
                  <a:pt x="5388910" y="3589725"/>
                  <a:pt x="5390693" y="3265262"/>
                </a:cubicBezTo>
                <a:cubicBezTo>
                  <a:pt x="5147816" y="3287872"/>
                  <a:pt x="4895814" y="3329185"/>
                  <a:pt x="4634689" y="3389200"/>
                </a:cubicBezTo>
                <a:cubicBezTo>
                  <a:pt x="4373563" y="3449216"/>
                  <a:pt x="4151577" y="3506072"/>
                  <a:pt x="3968729" y="3559766"/>
                </a:cubicBezTo>
                <a:cubicBezTo>
                  <a:pt x="3785881" y="3613460"/>
                  <a:pt x="3690435" y="3642130"/>
                  <a:pt x="3682391" y="3645774"/>
                </a:cubicBezTo>
                <a:cubicBezTo>
                  <a:pt x="3756644" y="3376689"/>
                  <a:pt x="3790792" y="3096990"/>
                  <a:pt x="3784836" y="2806677"/>
                </a:cubicBezTo>
                <a:cubicBezTo>
                  <a:pt x="3778880" y="2516364"/>
                  <a:pt x="3744732" y="2228750"/>
                  <a:pt x="3682391" y="1943836"/>
                </a:cubicBezTo>
                <a:cubicBezTo>
                  <a:pt x="3690553" y="1947516"/>
                  <a:pt x="3786469" y="1976091"/>
                  <a:pt x="3970141" y="2029563"/>
                </a:cubicBezTo>
                <a:cubicBezTo>
                  <a:pt x="4153812" y="2083035"/>
                  <a:pt x="4376269" y="2139324"/>
                  <a:pt x="4637512" y="2198431"/>
                </a:cubicBezTo>
                <a:cubicBezTo>
                  <a:pt x="4898756" y="2257538"/>
                  <a:pt x="5149816" y="2297384"/>
                  <a:pt x="5390693" y="2317968"/>
                </a:cubicBezTo>
                <a:cubicBezTo>
                  <a:pt x="5400534" y="2096230"/>
                  <a:pt x="5377567" y="1848543"/>
                  <a:pt x="5321792" y="1574908"/>
                </a:cubicBezTo>
                <a:cubicBezTo>
                  <a:pt x="5266015" y="1301272"/>
                  <a:pt x="5207757" y="1062893"/>
                  <a:pt x="5147017" y="859770"/>
                </a:cubicBezTo>
                <a:cubicBezTo>
                  <a:pt x="5086276" y="656647"/>
                  <a:pt x="5053378" y="549985"/>
                  <a:pt x="5048324" y="539785"/>
                </a:cubicBezTo>
                <a:close/>
                <a:moveTo>
                  <a:pt x="4876789" y="342836"/>
                </a:moveTo>
                <a:cubicBezTo>
                  <a:pt x="4882351" y="352170"/>
                  <a:pt x="4918484" y="457036"/>
                  <a:pt x="4985189" y="657436"/>
                </a:cubicBezTo>
                <a:cubicBezTo>
                  <a:pt x="5051893" y="857836"/>
                  <a:pt x="5115792" y="1097766"/>
                  <a:pt x="5176886" y="1377227"/>
                </a:cubicBezTo>
                <a:cubicBezTo>
                  <a:pt x="5237980" y="1656688"/>
                  <a:pt x="5262893" y="1919678"/>
                  <a:pt x="5251626" y="2166197"/>
                </a:cubicBezTo>
                <a:cubicBezTo>
                  <a:pt x="4983969" y="2141020"/>
                  <a:pt x="4716665" y="2095372"/>
                  <a:pt x="4449714" y="2029251"/>
                </a:cubicBezTo>
                <a:cubicBezTo>
                  <a:pt x="4182763" y="1963131"/>
                  <a:pt x="3959225" y="1900540"/>
                  <a:pt x="3779101" y="1841479"/>
                </a:cubicBezTo>
                <a:cubicBezTo>
                  <a:pt x="3598976" y="1782419"/>
                  <a:pt x="3505326" y="1750888"/>
                  <a:pt x="3498149" y="1746888"/>
                </a:cubicBezTo>
                <a:cubicBezTo>
                  <a:pt x="3606153" y="2074828"/>
                  <a:pt x="3660155" y="2428657"/>
                  <a:pt x="3660155" y="2808373"/>
                </a:cubicBezTo>
                <a:cubicBezTo>
                  <a:pt x="3660155" y="3188089"/>
                  <a:pt x="3606153" y="3530770"/>
                  <a:pt x="3498149" y="3836415"/>
                </a:cubicBezTo>
                <a:cubicBezTo>
                  <a:pt x="3505326" y="3832336"/>
                  <a:pt x="3598977" y="3800248"/>
                  <a:pt x="3779101" y="3740153"/>
                </a:cubicBezTo>
                <a:cubicBezTo>
                  <a:pt x="3959225" y="3680058"/>
                  <a:pt x="4182763" y="3616432"/>
                  <a:pt x="4449714" y="3549276"/>
                </a:cubicBezTo>
                <a:cubicBezTo>
                  <a:pt x="4716665" y="3482120"/>
                  <a:pt x="4983969" y="3435911"/>
                  <a:pt x="5251626" y="3410649"/>
                </a:cubicBezTo>
                <a:cubicBezTo>
                  <a:pt x="5249673" y="3770961"/>
                  <a:pt x="5230150" y="4141312"/>
                  <a:pt x="5193057" y="4521703"/>
                </a:cubicBezTo>
                <a:cubicBezTo>
                  <a:pt x="5155964" y="4902095"/>
                  <a:pt x="5113014" y="5256309"/>
                  <a:pt x="5064207" y="5584347"/>
                </a:cubicBezTo>
                <a:cubicBezTo>
                  <a:pt x="5015401" y="5912385"/>
                  <a:pt x="4972450" y="6178031"/>
                  <a:pt x="4935357" y="6381283"/>
                </a:cubicBezTo>
                <a:cubicBezTo>
                  <a:pt x="4898263" y="6584537"/>
                  <a:pt x="4878741" y="6689181"/>
                  <a:pt x="4876789" y="6695217"/>
                </a:cubicBezTo>
                <a:cubicBezTo>
                  <a:pt x="5097386" y="6622295"/>
                  <a:pt x="5358411" y="6576818"/>
                  <a:pt x="5659867" y="6558788"/>
                </a:cubicBezTo>
                <a:cubicBezTo>
                  <a:pt x="5961322" y="6540757"/>
                  <a:pt x="6262782" y="6544522"/>
                  <a:pt x="6564246" y="6570085"/>
                </a:cubicBezTo>
                <a:cubicBezTo>
                  <a:pt x="6865710" y="6595648"/>
                  <a:pt x="7126754" y="6637358"/>
                  <a:pt x="7347379" y="6695217"/>
                </a:cubicBezTo>
                <a:cubicBezTo>
                  <a:pt x="7345394" y="6689165"/>
                  <a:pt x="7325545" y="6584553"/>
                  <a:pt x="7287831" y="6381383"/>
                </a:cubicBezTo>
                <a:cubicBezTo>
                  <a:pt x="7250118" y="6178213"/>
                  <a:pt x="7206449" y="5912799"/>
                  <a:pt x="7156826" y="5585141"/>
                </a:cubicBezTo>
                <a:cubicBezTo>
                  <a:pt x="7107202" y="5257484"/>
                  <a:pt x="7063534" y="4903898"/>
                  <a:pt x="7025820" y="4524384"/>
                </a:cubicBezTo>
                <a:cubicBezTo>
                  <a:pt x="6988107" y="4144870"/>
                  <a:pt x="6968257" y="3775743"/>
                  <a:pt x="6966272" y="3417004"/>
                </a:cubicBezTo>
                <a:cubicBezTo>
                  <a:pt x="7233980" y="3442187"/>
                  <a:pt x="7501814" y="3487847"/>
                  <a:pt x="7769772" y="3553983"/>
                </a:cubicBezTo>
                <a:cubicBezTo>
                  <a:pt x="8037731" y="3620119"/>
                  <a:pt x="8262281" y="3682725"/>
                  <a:pt x="8443422" y="3741801"/>
                </a:cubicBezTo>
                <a:cubicBezTo>
                  <a:pt x="8624564" y="3800876"/>
                  <a:pt x="8718762" y="3832414"/>
                  <a:pt x="8726018" y="3836415"/>
                </a:cubicBezTo>
                <a:cubicBezTo>
                  <a:pt x="8618014" y="3505618"/>
                  <a:pt x="8564012" y="3155752"/>
                  <a:pt x="8564012" y="2786814"/>
                </a:cubicBezTo>
                <a:cubicBezTo>
                  <a:pt x="8564012" y="2417877"/>
                  <a:pt x="8618014" y="2071235"/>
                  <a:pt x="8726018" y="1746888"/>
                </a:cubicBezTo>
                <a:cubicBezTo>
                  <a:pt x="8718762" y="1750966"/>
                  <a:pt x="8624564" y="1783046"/>
                  <a:pt x="8443422" y="1843126"/>
                </a:cubicBezTo>
                <a:cubicBezTo>
                  <a:pt x="8262281" y="1903207"/>
                  <a:pt x="8037731" y="1966817"/>
                  <a:pt x="7769772" y="2033957"/>
                </a:cubicBezTo>
                <a:cubicBezTo>
                  <a:pt x="7501814" y="2101097"/>
                  <a:pt x="7233980" y="2147295"/>
                  <a:pt x="6966272" y="2172551"/>
                </a:cubicBezTo>
                <a:cubicBezTo>
                  <a:pt x="6971212" y="1924894"/>
                  <a:pt x="7005089" y="1664179"/>
                  <a:pt x="7067902" y="1390404"/>
                </a:cubicBezTo>
                <a:cubicBezTo>
                  <a:pt x="7130714" y="1116630"/>
                  <a:pt x="7192820" y="879915"/>
                  <a:pt x="7254221" y="680260"/>
                </a:cubicBezTo>
                <a:cubicBezTo>
                  <a:pt x="7315621" y="480606"/>
                  <a:pt x="7346674" y="368131"/>
                  <a:pt x="7347379" y="342836"/>
                </a:cubicBezTo>
                <a:cubicBezTo>
                  <a:pt x="7126754" y="412721"/>
                  <a:pt x="6865710" y="459311"/>
                  <a:pt x="6564246" y="482606"/>
                </a:cubicBezTo>
                <a:cubicBezTo>
                  <a:pt x="6262782" y="505901"/>
                  <a:pt x="5961322" y="505901"/>
                  <a:pt x="5659867" y="482606"/>
                </a:cubicBezTo>
                <a:cubicBezTo>
                  <a:pt x="5358411" y="459311"/>
                  <a:pt x="5097386" y="412721"/>
                  <a:pt x="4876789" y="34283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70700"/>
                </a:lnTo>
                <a:lnTo>
                  <a:pt x="0" y="68707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292100" dist="38100" dir="2700000" algn="tl" rotWithShape="0">
              <a:prstClr val="black">
                <a:alpha val="8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58F31-DAC9-EA06-F607-68A4070B34C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rgbClr val="042D40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6:15 PM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42D40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01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" y="0"/>
            <a:ext cx="12217400" cy="687070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6E523B-EBA4-459F-D787-4AADF38B4A68}"/>
              </a:ext>
            </a:extLst>
          </p:cNvPr>
          <p:cNvSpPr/>
          <p:nvPr/>
        </p:nvSpPr>
        <p:spPr>
          <a:xfrm>
            <a:off x="-66764463" y="-30175200"/>
            <a:ext cx="145695526" cy="82105500"/>
          </a:xfrm>
          <a:custGeom>
            <a:avLst/>
            <a:gdLst/>
            <a:ahLst/>
            <a:cxnLst/>
            <a:rect l="l" t="t" r="r" b="b"/>
            <a:pathLst>
              <a:path w="12192000" h="6870700">
                <a:moveTo>
                  <a:pt x="5238919" y="749439"/>
                </a:moveTo>
                <a:cubicBezTo>
                  <a:pt x="5274972" y="810030"/>
                  <a:pt x="5317473" y="939446"/>
                  <a:pt x="5366423" y="1137688"/>
                </a:cubicBezTo>
                <a:cubicBezTo>
                  <a:pt x="5415372" y="1335930"/>
                  <a:pt x="5456587" y="1557112"/>
                  <a:pt x="5490067" y="1801234"/>
                </a:cubicBezTo>
                <a:cubicBezTo>
                  <a:pt x="5523546" y="2045356"/>
                  <a:pt x="5535108" y="2266534"/>
                  <a:pt x="5524751" y="2464767"/>
                </a:cubicBezTo>
                <a:cubicBezTo>
                  <a:pt x="5306371" y="2444693"/>
                  <a:pt x="5070455" y="2409130"/>
                  <a:pt x="4817003" y="2358079"/>
                </a:cubicBezTo>
                <a:cubicBezTo>
                  <a:pt x="4563552" y="2307027"/>
                  <a:pt x="4345039" y="2258812"/>
                  <a:pt x="4161466" y="2213434"/>
                </a:cubicBezTo>
                <a:cubicBezTo>
                  <a:pt x="3977892" y="2168055"/>
                  <a:pt x="3881732" y="2143839"/>
                  <a:pt x="3872987" y="2140785"/>
                </a:cubicBezTo>
                <a:cubicBezTo>
                  <a:pt x="3908326" y="2354468"/>
                  <a:pt x="3931356" y="2568499"/>
                  <a:pt x="3942077" y="2782879"/>
                </a:cubicBezTo>
                <a:cubicBezTo>
                  <a:pt x="3952799" y="2997259"/>
                  <a:pt x="3929768" y="3225580"/>
                  <a:pt x="3872987" y="3467841"/>
                </a:cubicBezTo>
                <a:cubicBezTo>
                  <a:pt x="3881732" y="3464591"/>
                  <a:pt x="3977892" y="3438647"/>
                  <a:pt x="4161466" y="3390008"/>
                </a:cubicBezTo>
                <a:cubicBezTo>
                  <a:pt x="4345039" y="3341370"/>
                  <a:pt x="4563552" y="3289540"/>
                  <a:pt x="4817003" y="3234518"/>
                </a:cubicBezTo>
                <a:cubicBezTo>
                  <a:pt x="5070455" y="3179497"/>
                  <a:pt x="5306371" y="3140787"/>
                  <a:pt x="5524751" y="3118387"/>
                </a:cubicBezTo>
                <a:cubicBezTo>
                  <a:pt x="5523262" y="3413455"/>
                  <a:pt x="5508376" y="3740348"/>
                  <a:pt x="5480089" y="4099068"/>
                </a:cubicBezTo>
                <a:cubicBezTo>
                  <a:pt x="5451804" y="4457788"/>
                  <a:pt x="5419052" y="4803155"/>
                  <a:pt x="5381835" y="5135170"/>
                </a:cubicBezTo>
                <a:cubicBezTo>
                  <a:pt x="5344618" y="5467184"/>
                  <a:pt x="5311866" y="5740667"/>
                  <a:pt x="5283580" y="5955618"/>
                </a:cubicBezTo>
                <a:cubicBezTo>
                  <a:pt x="5255295" y="6170569"/>
                  <a:pt x="5240408" y="6281810"/>
                  <a:pt x="5238919" y="6289340"/>
                </a:cubicBezTo>
                <a:cubicBezTo>
                  <a:pt x="5374740" y="6261450"/>
                  <a:pt x="5551227" y="6241680"/>
                  <a:pt x="5768382" y="6230029"/>
                </a:cubicBezTo>
                <a:cubicBezTo>
                  <a:pt x="5985536" y="6218379"/>
                  <a:pt x="6203401" y="6216967"/>
                  <a:pt x="6421975" y="6225793"/>
                </a:cubicBezTo>
                <a:cubicBezTo>
                  <a:pt x="6640550" y="6234618"/>
                  <a:pt x="6819879" y="6255801"/>
                  <a:pt x="6959961" y="6289340"/>
                </a:cubicBezTo>
                <a:cubicBezTo>
                  <a:pt x="6958736" y="6281793"/>
                  <a:pt x="6946487" y="6170586"/>
                  <a:pt x="6923212" y="5955717"/>
                </a:cubicBezTo>
                <a:cubicBezTo>
                  <a:pt x="6899938" y="5740849"/>
                  <a:pt x="6872988" y="5467597"/>
                  <a:pt x="6842364" y="5135963"/>
                </a:cubicBezTo>
                <a:cubicBezTo>
                  <a:pt x="6811740" y="4804328"/>
                  <a:pt x="6784791" y="4459589"/>
                  <a:pt x="6761517" y="4101745"/>
                </a:cubicBezTo>
                <a:cubicBezTo>
                  <a:pt x="6738242" y="3743901"/>
                  <a:pt x="6725993" y="3418230"/>
                  <a:pt x="6724768" y="3124733"/>
                </a:cubicBezTo>
                <a:cubicBezTo>
                  <a:pt x="6942933" y="3145056"/>
                  <a:pt x="7177216" y="3182278"/>
                  <a:pt x="7427618" y="3236399"/>
                </a:cubicBezTo>
                <a:cubicBezTo>
                  <a:pt x="7678019" y="3290519"/>
                  <a:pt x="7893477" y="3341801"/>
                  <a:pt x="8073994" y="3390243"/>
                </a:cubicBezTo>
                <a:cubicBezTo>
                  <a:pt x="8254510" y="3438686"/>
                  <a:pt x="8349024" y="3464552"/>
                  <a:pt x="8357534" y="3467841"/>
                </a:cubicBezTo>
                <a:cubicBezTo>
                  <a:pt x="8303531" y="3237874"/>
                  <a:pt x="8281296" y="3015106"/>
                  <a:pt x="8290825" y="2799536"/>
                </a:cubicBezTo>
                <a:cubicBezTo>
                  <a:pt x="8300355" y="2583966"/>
                  <a:pt x="8322591" y="2364382"/>
                  <a:pt x="8357534" y="2140785"/>
                </a:cubicBezTo>
                <a:cubicBezTo>
                  <a:pt x="8349141" y="2143918"/>
                  <a:pt x="8255098" y="2168686"/>
                  <a:pt x="8075406" y="2215088"/>
                </a:cubicBezTo>
                <a:cubicBezTo>
                  <a:pt x="7895713" y="2261491"/>
                  <a:pt x="7680725" y="2310730"/>
                  <a:pt x="7430441" y="2362806"/>
                </a:cubicBezTo>
                <a:cubicBezTo>
                  <a:pt x="7180157" y="2414882"/>
                  <a:pt x="6944933" y="2450997"/>
                  <a:pt x="6724768" y="2471150"/>
                </a:cubicBezTo>
                <a:cubicBezTo>
                  <a:pt x="6726152" y="2270711"/>
                  <a:pt x="6740400" y="2047565"/>
                  <a:pt x="6767511" y="1801713"/>
                </a:cubicBezTo>
                <a:cubicBezTo>
                  <a:pt x="6794622" y="1555862"/>
                  <a:pt x="6826292" y="1333657"/>
                  <a:pt x="6862519" y="1135101"/>
                </a:cubicBezTo>
                <a:cubicBezTo>
                  <a:pt x="6898746" y="936544"/>
                  <a:pt x="6931228" y="807991"/>
                  <a:pt x="6959961" y="749439"/>
                </a:cubicBezTo>
                <a:cubicBezTo>
                  <a:pt x="6825758" y="774617"/>
                  <a:pt x="6648780" y="790618"/>
                  <a:pt x="6429030" y="797441"/>
                </a:cubicBezTo>
                <a:cubicBezTo>
                  <a:pt x="6209279" y="804265"/>
                  <a:pt x="5989534" y="803324"/>
                  <a:pt x="5769793" y="794617"/>
                </a:cubicBezTo>
                <a:cubicBezTo>
                  <a:pt x="5550051" y="785911"/>
                  <a:pt x="5373095" y="770852"/>
                  <a:pt x="5238919" y="749439"/>
                </a:cubicBezTo>
                <a:close/>
                <a:moveTo>
                  <a:pt x="5048324" y="539785"/>
                </a:moveTo>
                <a:cubicBezTo>
                  <a:pt x="5237721" y="590257"/>
                  <a:pt x="5458838" y="622729"/>
                  <a:pt x="5711675" y="637200"/>
                </a:cubicBezTo>
                <a:cubicBezTo>
                  <a:pt x="5964510" y="651671"/>
                  <a:pt x="6218049" y="650259"/>
                  <a:pt x="6472291" y="632964"/>
                </a:cubicBezTo>
                <a:cubicBezTo>
                  <a:pt x="6726533" y="615670"/>
                  <a:pt x="6950462" y="584610"/>
                  <a:pt x="7144078" y="539785"/>
                </a:cubicBezTo>
                <a:cubicBezTo>
                  <a:pt x="7144558" y="563907"/>
                  <a:pt x="7121802" y="677315"/>
                  <a:pt x="7075810" y="880008"/>
                </a:cubicBezTo>
                <a:cubicBezTo>
                  <a:pt x="7029819" y="1082702"/>
                  <a:pt x="6983120" y="1318890"/>
                  <a:pt x="6935717" y="1588573"/>
                </a:cubicBezTo>
                <a:cubicBezTo>
                  <a:pt x="6888313" y="1858255"/>
                  <a:pt x="6862734" y="2105643"/>
                  <a:pt x="6858979" y="2330734"/>
                </a:cubicBezTo>
                <a:cubicBezTo>
                  <a:pt x="7101512" y="2307960"/>
                  <a:pt x="7351296" y="2266055"/>
                  <a:pt x="7608330" y="2205019"/>
                </a:cubicBezTo>
                <a:cubicBezTo>
                  <a:pt x="7865363" y="2143983"/>
                  <a:pt x="8083264" y="2086123"/>
                  <a:pt x="8262030" y="2031439"/>
                </a:cubicBezTo>
                <a:cubicBezTo>
                  <a:pt x="8440796" y="1976755"/>
                  <a:pt x="8534045" y="1947554"/>
                  <a:pt x="8541776" y="1943836"/>
                </a:cubicBezTo>
                <a:cubicBezTo>
                  <a:pt x="8474273" y="2231130"/>
                  <a:pt x="8439330" y="2513985"/>
                  <a:pt x="8436948" y="2792400"/>
                </a:cubicBezTo>
                <a:cubicBezTo>
                  <a:pt x="8434566" y="3070815"/>
                  <a:pt x="8469508" y="3355273"/>
                  <a:pt x="8541776" y="3645774"/>
                </a:cubicBezTo>
                <a:cubicBezTo>
                  <a:pt x="8534045" y="3642090"/>
                  <a:pt x="8440796" y="3613500"/>
                  <a:pt x="8262030" y="3560003"/>
                </a:cubicBezTo>
                <a:cubicBezTo>
                  <a:pt x="8083264" y="3506505"/>
                  <a:pt x="7865363" y="3450202"/>
                  <a:pt x="7608330" y="3391093"/>
                </a:cubicBezTo>
                <a:cubicBezTo>
                  <a:pt x="7351296" y="3331984"/>
                  <a:pt x="7101512" y="3292169"/>
                  <a:pt x="6858979" y="3271650"/>
                </a:cubicBezTo>
                <a:cubicBezTo>
                  <a:pt x="6860464" y="3594466"/>
                  <a:pt x="6875313" y="3939618"/>
                  <a:pt x="6903526" y="4307104"/>
                </a:cubicBezTo>
                <a:cubicBezTo>
                  <a:pt x="6931738" y="4674591"/>
                  <a:pt x="6964406" y="5023194"/>
                  <a:pt x="7001528" y="5352913"/>
                </a:cubicBezTo>
                <a:cubicBezTo>
                  <a:pt x="7038650" y="5682632"/>
                  <a:pt x="7071318" y="5952248"/>
                  <a:pt x="7099531" y="6161761"/>
                </a:cubicBezTo>
                <a:cubicBezTo>
                  <a:pt x="7127744" y="6371275"/>
                  <a:pt x="7142593" y="6479466"/>
                  <a:pt x="7144078" y="6486336"/>
                </a:cubicBezTo>
                <a:cubicBezTo>
                  <a:pt x="6954812" y="6453778"/>
                  <a:pt x="6734176" y="6429929"/>
                  <a:pt x="6482167" y="6414787"/>
                </a:cubicBezTo>
                <a:cubicBezTo>
                  <a:pt x="6230159" y="6399645"/>
                  <a:pt x="5977090" y="6397920"/>
                  <a:pt x="5722961" y="6409609"/>
                </a:cubicBezTo>
                <a:cubicBezTo>
                  <a:pt x="5468831" y="6421298"/>
                  <a:pt x="5243953" y="6451111"/>
                  <a:pt x="5048324" y="6499046"/>
                </a:cubicBezTo>
                <a:cubicBezTo>
                  <a:pt x="5050108" y="6492127"/>
                  <a:pt x="5067939" y="6383240"/>
                  <a:pt x="5101819" y="6172386"/>
                </a:cubicBezTo>
                <a:cubicBezTo>
                  <a:pt x="5135699" y="5961531"/>
                  <a:pt x="5174929" y="5690226"/>
                  <a:pt x="5219509" y="5358469"/>
                </a:cubicBezTo>
                <a:cubicBezTo>
                  <a:pt x="5264088" y="5026713"/>
                  <a:pt x="5303317" y="4676021"/>
                  <a:pt x="5337198" y="4306395"/>
                </a:cubicBezTo>
                <a:cubicBezTo>
                  <a:pt x="5371078" y="3936769"/>
                  <a:pt x="5388910" y="3589725"/>
                  <a:pt x="5390693" y="3265262"/>
                </a:cubicBezTo>
                <a:cubicBezTo>
                  <a:pt x="5147816" y="3287872"/>
                  <a:pt x="4895814" y="3329185"/>
                  <a:pt x="4634689" y="3389200"/>
                </a:cubicBezTo>
                <a:cubicBezTo>
                  <a:pt x="4373563" y="3449216"/>
                  <a:pt x="4151577" y="3506072"/>
                  <a:pt x="3968729" y="3559766"/>
                </a:cubicBezTo>
                <a:cubicBezTo>
                  <a:pt x="3785881" y="3613460"/>
                  <a:pt x="3690435" y="3642130"/>
                  <a:pt x="3682391" y="3645774"/>
                </a:cubicBezTo>
                <a:cubicBezTo>
                  <a:pt x="3756644" y="3376689"/>
                  <a:pt x="3790792" y="3096990"/>
                  <a:pt x="3784836" y="2806677"/>
                </a:cubicBezTo>
                <a:cubicBezTo>
                  <a:pt x="3778880" y="2516364"/>
                  <a:pt x="3744732" y="2228750"/>
                  <a:pt x="3682391" y="1943836"/>
                </a:cubicBezTo>
                <a:cubicBezTo>
                  <a:pt x="3690553" y="1947516"/>
                  <a:pt x="3786469" y="1976091"/>
                  <a:pt x="3970141" y="2029563"/>
                </a:cubicBezTo>
                <a:cubicBezTo>
                  <a:pt x="4153812" y="2083035"/>
                  <a:pt x="4376269" y="2139324"/>
                  <a:pt x="4637512" y="2198431"/>
                </a:cubicBezTo>
                <a:cubicBezTo>
                  <a:pt x="4898756" y="2257538"/>
                  <a:pt x="5149816" y="2297384"/>
                  <a:pt x="5390693" y="2317968"/>
                </a:cubicBezTo>
                <a:cubicBezTo>
                  <a:pt x="5400534" y="2096230"/>
                  <a:pt x="5377567" y="1848543"/>
                  <a:pt x="5321792" y="1574908"/>
                </a:cubicBezTo>
                <a:cubicBezTo>
                  <a:pt x="5266015" y="1301272"/>
                  <a:pt x="5207757" y="1062893"/>
                  <a:pt x="5147017" y="859770"/>
                </a:cubicBezTo>
                <a:cubicBezTo>
                  <a:pt x="5086276" y="656647"/>
                  <a:pt x="5053378" y="549985"/>
                  <a:pt x="5048324" y="539785"/>
                </a:cubicBezTo>
                <a:close/>
                <a:moveTo>
                  <a:pt x="4876789" y="342836"/>
                </a:moveTo>
                <a:cubicBezTo>
                  <a:pt x="4882351" y="352170"/>
                  <a:pt x="4918484" y="457036"/>
                  <a:pt x="4985189" y="657436"/>
                </a:cubicBezTo>
                <a:cubicBezTo>
                  <a:pt x="5051893" y="857836"/>
                  <a:pt x="5115792" y="1097766"/>
                  <a:pt x="5176886" y="1377227"/>
                </a:cubicBezTo>
                <a:cubicBezTo>
                  <a:pt x="5237980" y="1656688"/>
                  <a:pt x="5262893" y="1919678"/>
                  <a:pt x="5251626" y="2166197"/>
                </a:cubicBezTo>
                <a:cubicBezTo>
                  <a:pt x="4983969" y="2141020"/>
                  <a:pt x="4716665" y="2095372"/>
                  <a:pt x="4449714" y="2029251"/>
                </a:cubicBezTo>
                <a:cubicBezTo>
                  <a:pt x="4182763" y="1963131"/>
                  <a:pt x="3959225" y="1900540"/>
                  <a:pt x="3779101" y="1841479"/>
                </a:cubicBezTo>
                <a:cubicBezTo>
                  <a:pt x="3598976" y="1782419"/>
                  <a:pt x="3505326" y="1750888"/>
                  <a:pt x="3498149" y="1746888"/>
                </a:cubicBezTo>
                <a:cubicBezTo>
                  <a:pt x="3606153" y="2074828"/>
                  <a:pt x="3660155" y="2428657"/>
                  <a:pt x="3660155" y="2808373"/>
                </a:cubicBezTo>
                <a:cubicBezTo>
                  <a:pt x="3660155" y="3188089"/>
                  <a:pt x="3606153" y="3530770"/>
                  <a:pt x="3498149" y="3836415"/>
                </a:cubicBezTo>
                <a:cubicBezTo>
                  <a:pt x="3505326" y="3832336"/>
                  <a:pt x="3598977" y="3800248"/>
                  <a:pt x="3779101" y="3740153"/>
                </a:cubicBezTo>
                <a:cubicBezTo>
                  <a:pt x="3959225" y="3680058"/>
                  <a:pt x="4182763" y="3616432"/>
                  <a:pt x="4449714" y="3549276"/>
                </a:cubicBezTo>
                <a:cubicBezTo>
                  <a:pt x="4716665" y="3482120"/>
                  <a:pt x="4983969" y="3435911"/>
                  <a:pt x="5251626" y="3410649"/>
                </a:cubicBezTo>
                <a:cubicBezTo>
                  <a:pt x="5249673" y="3770961"/>
                  <a:pt x="5230150" y="4141312"/>
                  <a:pt x="5193057" y="4521703"/>
                </a:cubicBezTo>
                <a:cubicBezTo>
                  <a:pt x="5155964" y="4902095"/>
                  <a:pt x="5113014" y="5256309"/>
                  <a:pt x="5064207" y="5584347"/>
                </a:cubicBezTo>
                <a:cubicBezTo>
                  <a:pt x="5015401" y="5912385"/>
                  <a:pt x="4972450" y="6178031"/>
                  <a:pt x="4935357" y="6381283"/>
                </a:cubicBezTo>
                <a:cubicBezTo>
                  <a:pt x="4898263" y="6584537"/>
                  <a:pt x="4878741" y="6689181"/>
                  <a:pt x="4876789" y="6695217"/>
                </a:cubicBezTo>
                <a:cubicBezTo>
                  <a:pt x="5097386" y="6622295"/>
                  <a:pt x="5358411" y="6576818"/>
                  <a:pt x="5659867" y="6558788"/>
                </a:cubicBezTo>
                <a:cubicBezTo>
                  <a:pt x="5961322" y="6540757"/>
                  <a:pt x="6262782" y="6544522"/>
                  <a:pt x="6564246" y="6570085"/>
                </a:cubicBezTo>
                <a:cubicBezTo>
                  <a:pt x="6865710" y="6595648"/>
                  <a:pt x="7126754" y="6637358"/>
                  <a:pt x="7347379" y="6695217"/>
                </a:cubicBezTo>
                <a:cubicBezTo>
                  <a:pt x="7345394" y="6689165"/>
                  <a:pt x="7325545" y="6584553"/>
                  <a:pt x="7287831" y="6381383"/>
                </a:cubicBezTo>
                <a:cubicBezTo>
                  <a:pt x="7250118" y="6178213"/>
                  <a:pt x="7206449" y="5912799"/>
                  <a:pt x="7156826" y="5585141"/>
                </a:cubicBezTo>
                <a:cubicBezTo>
                  <a:pt x="7107202" y="5257484"/>
                  <a:pt x="7063534" y="4903898"/>
                  <a:pt x="7025820" y="4524384"/>
                </a:cubicBezTo>
                <a:cubicBezTo>
                  <a:pt x="6988107" y="4144870"/>
                  <a:pt x="6968257" y="3775743"/>
                  <a:pt x="6966272" y="3417004"/>
                </a:cubicBezTo>
                <a:cubicBezTo>
                  <a:pt x="7233980" y="3442187"/>
                  <a:pt x="7501814" y="3487847"/>
                  <a:pt x="7769772" y="3553983"/>
                </a:cubicBezTo>
                <a:cubicBezTo>
                  <a:pt x="8037731" y="3620119"/>
                  <a:pt x="8262281" y="3682725"/>
                  <a:pt x="8443422" y="3741801"/>
                </a:cubicBezTo>
                <a:cubicBezTo>
                  <a:pt x="8624564" y="3800876"/>
                  <a:pt x="8718762" y="3832414"/>
                  <a:pt x="8726018" y="3836415"/>
                </a:cubicBezTo>
                <a:cubicBezTo>
                  <a:pt x="8618014" y="3505618"/>
                  <a:pt x="8564012" y="3155752"/>
                  <a:pt x="8564012" y="2786814"/>
                </a:cubicBezTo>
                <a:cubicBezTo>
                  <a:pt x="8564012" y="2417877"/>
                  <a:pt x="8618014" y="2071235"/>
                  <a:pt x="8726018" y="1746888"/>
                </a:cubicBezTo>
                <a:cubicBezTo>
                  <a:pt x="8718762" y="1750966"/>
                  <a:pt x="8624564" y="1783046"/>
                  <a:pt x="8443422" y="1843126"/>
                </a:cubicBezTo>
                <a:cubicBezTo>
                  <a:pt x="8262281" y="1903207"/>
                  <a:pt x="8037731" y="1966817"/>
                  <a:pt x="7769772" y="2033957"/>
                </a:cubicBezTo>
                <a:cubicBezTo>
                  <a:pt x="7501814" y="2101097"/>
                  <a:pt x="7233980" y="2147295"/>
                  <a:pt x="6966272" y="2172551"/>
                </a:cubicBezTo>
                <a:cubicBezTo>
                  <a:pt x="6971212" y="1924894"/>
                  <a:pt x="7005089" y="1664179"/>
                  <a:pt x="7067902" y="1390404"/>
                </a:cubicBezTo>
                <a:cubicBezTo>
                  <a:pt x="7130714" y="1116630"/>
                  <a:pt x="7192820" y="879915"/>
                  <a:pt x="7254221" y="680260"/>
                </a:cubicBezTo>
                <a:cubicBezTo>
                  <a:pt x="7315621" y="480606"/>
                  <a:pt x="7346674" y="368131"/>
                  <a:pt x="7347379" y="342836"/>
                </a:cubicBezTo>
                <a:cubicBezTo>
                  <a:pt x="7126754" y="412721"/>
                  <a:pt x="6865710" y="459311"/>
                  <a:pt x="6564246" y="482606"/>
                </a:cubicBezTo>
                <a:cubicBezTo>
                  <a:pt x="6262782" y="505901"/>
                  <a:pt x="5961322" y="505901"/>
                  <a:pt x="5659867" y="482606"/>
                </a:cubicBezTo>
                <a:cubicBezTo>
                  <a:pt x="5358411" y="459311"/>
                  <a:pt x="5097386" y="412721"/>
                  <a:pt x="4876789" y="34283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70700"/>
                </a:lnTo>
                <a:lnTo>
                  <a:pt x="0" y="687070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ffectLst>
            <a:outerShdw blurRad="292100" dist="38100" dir="2700000" algn="tl" rotWithShape="0">
              <a:prstClr val="black">
                <a:alpha val="88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042CD-5979-1EE9-8CAE-577C64777618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rgbClr val="042D40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6:15 PM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42D40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53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750" advClick="0" advTm="45000">
        <p159:morph option="byObject"/>
      </p:transition>
    </mc:Choice>
    <mc:Fallback xmlns=""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" y="0"/>
            <a:ext cx="12217400" cy="68707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A2CE23-F56D-D5E7-B67A-489A3EAC576C}"/>
              </a:ext>
            </a:extLst>
          </p:cNvPr>
          <p:cNvSpPr/>
          <p:nvPr/>
        </p:nvSpPr>
        <p:spPr>
          <a:xfrm>
            <a:off x="0" y="-146050"/>
            <a:ext cx="12242800" cy="7150100"/>
          </a:xfrm>
          <a:prstGeom prst="rect">
            <a:avLst/>
          </a:prstGeom>
          <a:gradFill flip="none" rotWithShape="1">
            <a:gsLst>
              <a:gs pos="0">
                <a:srgbClr val="171717"/>
              </a:gs>
              <a:gs pos="50000">
                <a:schemeClr val="bg2">
                  <a:lumMod val="10000"/>
                  <a:alpha val="54000"/>
                </a:schemeClr>
              </a:gs>
              <a:gs pos="100000">
                <a:schemeClr val="bg2">
                  <a:lumMod val="10000"/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D2119-B173-3F47-F9EC-C791C2E5CBCB}"/>
              </a:ext>
            </a:extLst>
          </p:cNvPr>
          <p:cNvSpPr txBox="1"/>
          <p:nvPr/>
        </p:nvSpPr>
        <p:spPr>
          <a:xfrm>
            <a:off x="3205254" y="2423276"/>
            <a:ext cx="78097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WELCOME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BE98B-47D0-ACB6-6C44-ABAE3FABE4D2}"/>
              </a:ext>
            </a:extLst>
          </p:cNvPr>
          <p:cNvSpPr txBox="1"/>
          <p:nvPr/>
        </p:nvSpPr>
        <p:spPr>
          <a:xfrm>
            <a:off x="1390829" y="3902830"/>
            <a:ext cx="102126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i-LK" sz="9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සාදරයෙන්</a:t>
            </a:r>
            <a:r>
              <a:rPr lang="si-LK" sz="9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පිළිගනිමු </a:t>
            </a:r>
            <a:endParaRPr lang="en-US" sz="96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449D44D-3A74-796D-15F3-B6948E61A306}"/>
              </a:ext>
            </a:extLst>
          </p:cNvPr>
          <p:cNvSpPr/>
          <p:nvPr/>
        </p:nvSpPr>
        <p:spPr>
          <a:xfrm>
            <a:off x="1176990" y="2369305"/>
            <a:ext cx="9863419" cy="1569660"/>
          </a:xfrm>
          <a:prstGeom prst="rect">
            <a:avLst/>
          </a:prstGeom>
          <a:noFill/>
          <a:ln w="38100"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F9DC0C-4451-BA14-0A5B-936D8D97AF99}"/>
              </a:ext>
            </a:extLst>
          </p:cNvPr>
          <p:cNvSpPr/>
          <p:nvPr/>
        </p:nvSpPr>
        <p:spPr>
          <a:xfrm>
            <a:off x="1176990" y="3926264"/>
            <a:ext cx="9863419" cy="1569660"/>
          </a:xfrm>
          <a:prstGeom prst="rect">
            <a:avLst/>
          </a:prstGeom>
          <a:noFill/>
          <a:ln w="38100">
            <a:solidFill>
              <a:schemeClr val="bg1">
                <a:alpha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A04D9C-8B74-EEB5-B369-195306058ED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6:10 PM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936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5000" advClick="0" advTm="40000">
        <p159:morph option="byObject"/>
      </p:transition>
    </mc:Choice>
    <mc:Fallback xmlns="">
      <p:transition spd="slow" advClick="0" advTm="4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00" y="0"/>
            <a:ext cx="12217400" cy="68707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A2CE23-F56D-D5E7-B67A-489A3EAC576C}"/>
              </a:ext>
            </a:extLst>
          </p:cNvPr>
          <p:cNvSpPr/>
          <p:nvPr/>
        </p:nvSpPr>
        <p:spPr>
          <a:xfrm>
            <a:off x="-50800" y="2025461"/>
            <a:ext cx="12242800" cy="3462485"/>
          </a:xfrm>
          <a:prstGeom prst="rect">
            <a:avLst/>
          </a:prstGeom>
          <a:gradFill flip="none" rotWithShape="1">
            <a:gsLst>
              <a:gs pos="0">
                <a:srgbClr val="171717">
                  <a:alpha val="85000"/>
                </a:srgbClr>
              </a:gs>
              <a:gs pos="50000">
                <a:schemeClr val="bg2">
                  <a:lumMod val="10000"/>
                  <a:alpha val="87000"/>
                </a:schemeClr>
              </a:gs>
              <a:gs pos="100000">
                <a:schemeClr val="bg2">
                  <a:lumMod val="10000"/>
                  <a:alpha val="90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D2119-B173-3F47-F9EC-C791C2E5CBCB}"/>
              </a:ext>
            </a:extLst>
          </p:cNvPr>
          <p:cNvSpPr txBox="1"/>
          <p:nvPr/>
        </p:nvSpPr>
        <p:spPr>
          <a:xfrm>
            <a:off x="-50800" y="3817067"/>
            <a:ext cx="12217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OUR LADY OF PURIFICATION CHURCH </a:t>
            </a:r>
          </a:p>
          <a:p>
            <a:pPr algn="ctr"/>
            <a:r>
              <a:rPr lang="en-US" sz="48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BOLAWALANA NEGOMBO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BE98B-47D0-ACB6-6C44-ABAE3FABE4D2}"/>
              </a:ext>
            </a:extLst>
          </p:cNvPr>
          <p:cNvSpPr txBox="1"/>
          <p:nvPr/>
        </p:nvSpPr>
        <p:spPr>
          <a:xfrm>
            <a:off x="-50800" y="2090204"/>
            <a:ext cx="12242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54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ශුද්ධවු</a:t>
            </a:r>
            <a:r>
              <a:rPr lang="si-LK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r>
              <a:rPr lang="si-LK" sz="54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කානික්ක</a:t>
            </a:r>
            <a:r>
              <a:rPr lang="si-LK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දේව මාතා දෙව් මැදුර ‌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  <a:p>
            <a:pPr algn="ctr"/>
            <a:r>
              <a:rPr lang="si-LK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බෝලවලාන මීගමුව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E507A-9DAD-8D80-3E0B-5E1D7FEEB6F1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rgbClr val="042D40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042D40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7530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750" advClick="0" advTm="45000">
        <p159:morph option="byObject"/>
      </p:transition>
    </mc:Choice>
    <mc:Fallback xmlns="">
      <p:transition spd="slow" advClick="0" advTm="4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6350"/>
            <a:ext cx="12217400" cy="68707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A2CE23-F56D-D5E7-B67A-489A3EAC576C}"/>
              </a:ext>
            </a:extLst>
          </p:cNvPr>
          <p:cNvSpPr/>
          <p:nvPr/>
        </p:nvSpPr>
        <p:spPr>
          <a:xfrm>
            <a:off x="-38100" y="-79375"/>
            <a:ext cx="12268200" cy="7016750"/>
          </a:xfrm>
          <a:prstGeom prst="rect">
            <a:avLst/>
          </a:prstGeom>
          <a:gradFill flip="none" rotWithShape="1">
            <a:gsLst>
              <a:gs pos="0">
                <a:srgbClr val="171717"/>
              </a:gs>
              <a:gs pos="50000">
                <a:schemeClr val="bg2">
                  <a:lumMod val="10000"/>
                  <a:alpha val="54000"/>
                </a:schemeClr>
              </a:gs>
              <a:gs pos="100000">
                <a:schemeClr val="bg2">
                  <a:lumMod val="10000"/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D2119-B173-3F47-F9EC-C791C2E5CBCB}"/>
              </a:ext>
            </a:extLst>
          </p:cNvPr>
          <p:cNvSpPr txBox="1"/>
          <p:nvPr/>
        </p:nvSpPr>
        <p:spPr>
          <a:xfrm>
            <a:off x="-174171" y="3621318"/>
            <a:ext cx="1241697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Week Days </a:t>
            </a:r>
          </a:p>
          <a:p>
            <a:pPr algn="ctr"/>
            <a:r>
              <a:rPr lang="en-US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Holy Mass 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BE98B-47D0-ACB6-6C44-ABAE3FABE4D2}"/>
              </a:ext>
            </a:extLst>
          </p:cNvPr>
          <p:cNvSpPr txBox="1"/>
          <p:nvPr/>
        </p:nvSpPr>
        <p:spPr>
          <a:xfrm>
            <a:off x="-25400" y="1700857"/>
            <a:ext cx="12268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සතියේ </a:t>
            </a:r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දිනයන්හි</a:t>
            </a:r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endParaRPr lang="en-US" sz="66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  <a:p>
            <a:pPr algn="ctr"/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 </a:t>
            </a:r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පිළිවෙල</a:t>
            </a:r>
            <a:endParaRPr lang="en-US" sz="66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29FB243F-B9A5-808B-8173-23FCDA743232}"/>
              </a:ext>
            </a:extLst>
          </p:cNvPr>
          <p:cNvSpPr/>
          <p:nvPr/>
        </p:nvSpPr>
        <p:spPr>
          <a:xfrm>
            <a:off x="5930900" y="5943600"/>
            <a:ext cx="749300" cy="73203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8AB56E-945B-6D23-C828-97AE01F3D2C9}"/>
              </a:ext>
            </a:extLst>
          </p:cNvPr>
          <p:cNvCxnSpPr>
            <a:cxnSpLocks/>
          </p:cNvCxnSpPr>
          <p:nvPr/>
        </p:nvCxnSpPr>
        <p:spPr>
          <a:xfrm>
            <a:off x="3526971" y="2656189"/>
            <a:ext cx="5210629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4B6A8CD-3B05-E465-6BF5-2ACAFBA24DE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8214CB-CCD9-6739-96BE-3D47CC20CA0D}"/>
              </a:ext>
            </a:extLst>
          </p:cNvPr>
          <p:cNvCxnSpPr>
            <a:cxnSpLocks/>
          </p:cNvCxnSpPr>
          <p:nvPr/>
        </p:nvCxnSpPr>
        <p:spPr>
          <a:xfrm>
            <a:off x="3229428" y="3650346"/>
            <a:ext cx="582748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67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5000">
        <p159:morph option="byObject"/>
      </p:transition>
    </mc:Choice>
    <mc:Fallback xmlns="">
      <p:transition spd="slow" advClick="0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rgbClr val="171717">
                <a:alpha val="94000"/>
              </a:srgbClr>
            </a:gs>
            <a:gs pos="0">
              <a:srgbClr val="171717">
                <a:alpha val="75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person and child&#10;&#10;Description automatically generated">
            <a:extLst>
              <a:ext uri="{FF2B5EF4-FFF2-40B4-BE49-F238E27FC236}">
                <a16:creationId xmlns:a16="http://schemas.microsoft.com/office/drawing/2014/main" id="{2B7D9B82-4DBF-92C0-3716-F9E5D7CD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8677AF-0309-4207-05B1-5AC0C399BB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171717"/>
              </a:gs>
              <a:gs pos="27000">
                <a:srgbClr val="171717">
                  <a:alpha val="77000"/>
                </a:srgbClr>
              </a:gs>
              <a:gs pos="0">
                <a:srgbClr val="171717">
                  <a:alpha val="93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9E5F88-7CA2-66A4-ED92-5F8C2F777DA1}"/>
              </a:ext>
            </a:extLst>
          </p:cNvPr>
          <p:cNvSpPr txBox="1"/>
          <p:nvPr/>
        </p:nvSpPr>
        <p:spPr>
          <a:xfrm>
            <a:off x="997354" y="2356981"/>
            <a:ext cx="1019728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i-LK" sz="60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60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r>
              <a:rPr lang="si-LK" sz="60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පුඡාව</a:t>
            </a:r>
            <a:r>
              <a:rPr lang="si-LK" sz="60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සහ </a:t>
            </a:r>
            <a:r>
              <a:rPr lang="si-LK" sz="60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සදාසරණ</a:t>
            </a:r>
            <a:r>
              <a:rPr lang="si-LK" sz="60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r>
              <a:rPr lang="si-LK" sz="60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නුවානය</a:t>
            </a:r>
            <a:endParaRPr lang="si-LK" sz="60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3DFF67-8B91-183A-C88D-B2E79A00FA5D}"/>
              </a:ext>
            </a:extLst>
          </p:cNvPr>
          <p:cNvSpPr txBox="1"/>
          <p:nvPr/>
        </p:nvSpPr>
        <p:spPr>
          <a:xfrm>
            <a:off x="254000" y="13394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බදාදා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 Wednesday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EF6B15-E446-5D2B-CE18-CFF63DB7C373}"/>
              </a:ext>
            </a:extLst>
          </p:cNvPr>
          <p:cNvSpPr txBox="1"/>
          <p:nvPr/>
        </p:nvSpPr>
        <p:spPr>
          <a:xfrm>
            <a:off x="0" y="5193589"/>
            <a:ext cx="1219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බදාදා උදෑසන 7</a:t>
            </a:r>
            <a:r>
              <a:rPr lang="en-US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.15  - Wednesday  7.15</a:t>
            </a:r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 </a:t>
            </a:r>
            <a:r>
              <a:rPr lang="en-US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AM</a:t>
            </a:r>
            <a:endParaRPr lang="en-US" sz="48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D0FA89-A9A9-1E17-5F6C-66632F897111}"/>
              </a:ext>
            </a:extLst>
          </p:cNvPr>
          <p:cNvSpPr txBox="1"/>
          <p:nvPr/>
        </p:nvSpPr>
        <p:spPr>
          <a:xfrm>
            <a:off x="-1" y="5901028"/>
            <a:ext cx="121920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බදාදා</a:t>
            </a:r>
            <a:r>
              <a:rPr lang="en-US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 </a:t>
            </a:r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සවස 6</a:t>
            </a:r>
            <a:r>
              <a:rPr lang="en-US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.30  - </a:t>
            </a:r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 </a:t>
            </a:r>
            <a:r>
              <a:rPr lang="en-US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Wednesday 6.30 PM</a:t>
            </a:r>
            <a:endParaRPr lang="en-US" sz="48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508F49-D1C1-5047-AE90-E46E03732323}"/>
              </a:ext>
            </a:extLst>
          </p:cNvPr>
          <p:cNvSpPr txBox="1"/>
          <p:nvPr/>
        </p:nvSpPr>
        <p:spPr>
          <a:xfrm>
            <a:off x="-2" y="3313288"/>
            <a:ext cx="12191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Holy Mass and Our Lady of Perpetual Help Novena</a:t>
            </a:r>
            <a:endParaRPr lang="si-LK" sz="5400" b="1" dirty="0">
              <a:solidFill>
                <a:schemeClr val="bg1">
                  <a:lumMod val="95000"/>
                </a:schemeClr>
              </a:solidFill>
              <a:latin typeface="Franklin Gothic Medium" panose="020B0603020102020204" pitchFamily="34" charset="0"/>
              <a:cs typeface="Abhaya Libre" panose="02000503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AC7F8E-4BDB-9DE3-C7AD-F7E171EE9B0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602513" y="380604"/>
            <a:ext cx="6255183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59A0F645-9A78-0BD3-A8EA-7C7E7BB232EB}"/>
              </a:ext>
            </a:extLst>
          </p:cNvPr>
          <p:cNvSpPr/>
          <p:nvPr/>
        </p:nvSpPr>
        <p:spPr>
          <a:xfrm>
            <a:off x="11194639" y="5556524"/>
            <a:ext cx="647793" cy="575032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8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60000">
        <p:push dir="u"/>
      </p:transition>
    </mc:Choice>
    <mc:Fallback xmlns="">
      <p:transition spd="slow" advClick="0" advTm="6000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6000">
              <a:srgbClr val="171717">
                <a:alpha val="94000"/>
              </a:srgbClr>
            </a:gs>
            <a:gs pos="0">
              <a:srgbClr val="171717">
                <a:alpha val="75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7D9B82-4DBF-92C0-3716-F9E5D7CDD8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62514" y="0"/>
            <a:ext cx="6037943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08677AF-0309-4207-05B1-5AC0C399BB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171717"/>
              </a:gs>
              <a:gs pos="27000">
                <a:srgbClr val="171717">
                  <a:alpha val="77000"/>
                </a:srgbClr>
              </a:gs>
              <a:gs pos="0">
                <a:srgbClr val="171717">
                  <a:alpha val="93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9E5F88-7CA2-66A4-ED92-5F8C2F777DA1}"/>
              </a:ext>
            </a:extLst>
          </p:cNvPr>
          <p:cNvSpPr txBox="1"/>
          <p:nvPr/>
        </p:nvSpPr>
        <p:spPr>
          <a:xfrm>
            <a:off x="3" y="2650786"/>
            <a:ext cx="121919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54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en-US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r>
              <a:rPr lang="si-LK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සත්ප්‍රසාද වහන්සේ </a:t>
            </a:r>
            <a:r>
              <a:rPr lang="si-LK" sz="54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වැඩම</a:t>
            </a:r>
            <a:r>
              <a:rPr lang="si-LK" sz="54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කර තැබීම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EF6B15-E446-5D2B-CE18-CFF63DB7C373}"/>
              </a:ext>
            </a:extLst>
          </p:cNvPr>
          <p:cNvSpPr txBox="1"/>
          <p:nvPr/>
        </p:nvSpPr>
        <p:spPr>
          <a:xfrm>
            <a:off x="0" y="4976508"/>
            <a:ext cx="1219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i-LK" sz="4800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බදාදා </a:t>
            </a:r>
            <a:r>
              <a:rPr lang="si-LK" sz="4800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දිනකම</a:t>
            </a:r>
            <a:r>
              <a:rPr lang="en-US" sz="4800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  <a:r>
              <a:rPr lang="si-LK" sz="4800" b="1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උදෑසන 8.00 සිට 12.00 දක්වා</a:t>
            </a:r>
            <a:endParaRPr lang="en-US" sz="4800" dirty="0">
              <a:solidFill>
                <a:srgbClr val="FFC000"/>
              </a:solidFill>
              <a:latin typeface="Abhaya Libre SemiBold" panose="02000703000000000000" pitchFamily="2" charset="0"/>
              <a:cs typeface="Abhaya Libre SemiBold" panose="02000703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D0FA89-A9A9-1E17-5F6C-66632F897111}"/>
              </a:ext>
            </a:extLst>
          </p:cNvPr>
          <p:cNvSpPr txBox="1"/>
          <p:nvPr/>
        </p:nvSpPr>
        <p:spPr>
          <a:xfrm>
            <a:off x="-7" y="5816859"/>
            <a:ext cx="1219200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 Wednesday </a:t>
            </a:r>
            <a:r>
              <a:rPr lang="en-US" sz="4800" dirty="0">
                <a:solidFill>
                  <a:srgbClr val="FFC000"/>
                </a:solidFill>
                <a:latin typeface="Abhaya Libre SemiBold" panose="02000703000000000000" pitchFamily="2" charset="0"/>
                <a:cs typeface="Abhaya Libre SemiBold" panose="02000703000000000000" pitchFamily="2" charset="0"/>
              </a:rPr>
              <a:t>from 8:00 AM to 12:00 PM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508F49-D1C1-5047-AE90-E46E03732323}"/>
              </a:ext>
            </a:extLst>
          </p:cNvPr>
          <p:cNvSpPr txBox="1"/>
          <p:nvPr/>
        </p:nvSpPr>
        <p:spPr>
          <a:xfrm>
            <a:off x="-7" y="3662298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" panose="02000503000000000000" pitchFamily="2" charset="0"/>
              </a:rPr>
              <a:t>Rite of Eucharistic Exposition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5C6876-9DB5-85B2-4043-C853D15850D2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602513" y="380604"/>
            <a:ext cx="6255183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A76A32-40D8-CEB6-2091-A631DC3008A7}"/>
              </a:ext>
            </a:extLst>
          </p:cNvPr>
          <p:cNvSpPr txBox="1"/>
          <p:nvPr/>
        </p:nvSpPr>
        <p:spPr>
          <a:xfrm>
            <a:off x="254000" y="133942"/>
            <a:ext cx="772795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i-LK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සෑම බදාදා </a:t>
            </a:r>
            <a:r>
              <a:rPr lang="si-LK" sz="5400" b="1" dirty="0" err="1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දිනකම</a:t>
            </a:r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 </a:t>
            </a:r>
          </a:p>
          <a:p>
            <a:r>
              <a:rPr lang="en-US" sz="5400" b="1" dirty="0">
                <a:solidFill>
                  <a:srgbClr val="FFC000"/>
                </a:solidFill>
                <a:latin typeface="Abhaya Libre Medium" panose="02000603000000000000" pitchFamily="2" charset="0"/>
                <a:cs typeface="Abhaya Libre Medium" panose="02000603000000000000" pitchFamily="2" charset="0"/>
              </a:rPr>
              <a:t>Every Wednesday</a:t>
            </a:r>
            <a:endParaRPr lang="si-LK" sz="5400" b="1" dirty="0">
              <a:solidFill>
                <a:srgbClr val="FFC000"/>
              </a:solidFill>
              <a:latin typeface="Abhaya Libre Medium" panose="02000603000000000000" pitchFamily="2" charset="0"/>
              <a:cs typeface="Abhaya Libre Medium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637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 advClick="0" advTm="45000">
        <p:push/>
      </p:transition>
    </mc:Choice>
    <mc:Fallback xmlns="">
      <p:transition spd="slow" advClick="0" advTm="4500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uilding with towers and columns&#10;&#10;Description automatically generated">
            <a:extLst>
              <a:ext uri="{FF2B5EF4-FFF2-40B4-BE49-F238E27FC236}">
                <a16:creationId xmlns:a16="http://schemas.microsoft.com/office/drawing/2014/main" id="{3D7AED39-C702-1EB1-01E6-2A5410E84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6350"/>
            <a:ext cx="12217400" cy="68707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EA2CE23-F56D-D5E7-B67A-489A3EAC576C}"/>
              </a:ext>
            </a:extLst>
          </p:cNvPr>
          <p:cNvSpPr/>
          <p:nvPr/>
        </p:nvSpPr>
        <p:spPr>
          <a:xfrm>
            <a:off x="-38100" y="-79375"/>
            <a:ext cx="12268200" cy="7016750"/>
          </a:xfrm>
          <a:prstGeom prst="rect">
            <a:avLst/>
          </a:prstGeom>
          <a:gradFill flip="none" rotWithShape="1">
            <a:gsLst>
              <a:gs pos="0">
                <a:srgbClr val="171717"/>
              </a:gs>
              <a:gs pos="50000">
                <a:schemeClr val="bg2">
                  <a:lumMod val="10000"/>
                  <a:alpha val="54000"/>
                </a:schemeClr>
              </a:gs>
              <a:gs pos="100000">
                <a:schemeClr val="bg2">
                  <a:lumMod val="10000"/>
                  <a:alpha val="9900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CD2119-B173-3F47-F9EC-C791C2E5CBCB}"/>
              </a:ext>
            </a:extLst>
          </p:cNvPr>
          <p:cNvSpPr txBox="1"/>
          <p:nvPr/>
        </p:nvSpPr>
        <p:spPr>
          <a:xfrm>
            <a:off x="45519" y="3824515"/>
            <a:ext cx="121972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Weekends Days </a:t>
            </a:r>
            <a:r>
              <a:rPr lang="si-LK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 </a:t>
            </a:r>
            <a:r>
              <a:rPr lang="en-US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Sunday </a:t>
            </a:r>
          </a:p>
          <a:p>
            <a:pPr algn="ctr"/>
            <a:r>
              <a:rPr lang="en-US" sz="6600" b="1" u="sng" dirty="0">
                <a:solidFill>
                  <a:schemeClr val="bg1">
                    <a:lumMod val="95000"/>
                  </a:schemeClr>
                </a:solidFill>
                <a:latin typeface="Franklin Gothic Medium" panose="020B0603020102020204" pitchFamily="34" charset="0"/>
                <a:cs typeface="Abhaya Libre ExtraBold" panose="02000803000000000000" pitchFamily="2" charset="0"/>
              </a:rPr>
              <a:t>Holy Mass 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4BE98B-47D0-ACB6-6C44-ABAE3FABE4D2}"/>
              </a:ext>
            </a:extLst>
          </p:cNvPr>
          <p:cNvSpPr txBox="1"/>
          <p:nvPr/>
        </p:nvSpPr>
        <p:spPr>
          <a:xfrm>
            <a:off x="45519" y="1771600"/>
            <a:ext cx="122174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සති අග </a:t>
            </a:r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දිනයන්හි</a:t>
            </a:r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ඉරුදින</a:t>
            </a:r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</a:t>
            </a:r>
            <a:endParaRPr lang="en-US" sz="66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  <a:p>
            <a:pPr algn="ctr"/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දිව්‍ය</a:t>
            </a:r>
            <a:r>
              <a:rPr lang="si-LK" sz="6600" b="1" dirty="0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 පූජා </a:t>
            </a:r>
            <a:r>
              <a:rPr lang="si-LK" sz="6600" b="1" dirty="0" err="1">
                <a:solidFill>
                  <a:schemeClr val="bg1">
                    <a:lumMod val="95000"/>
                  </a:schemeClr>
                </a:solidFill>
                <a:latin typeface="UN-Sandhyanee" panose="00000700000000000000" pitchFamily="2" charset="0"/>
                <a:cs typeface="UN-Sandhyanee" panose="00000700000000000000" pitchFamily="2" charset="0"/>
              </a:rPr>
              <a:t>පිළිවෙල</a:t>
            </a:r>
            <a:endParaRPr lang="en-US" sz="6600" b="1" dirty="0">
              <a:solidFill>
                <a:schemeClr val="bg1">
                  <a:lumMod val="95000"/>
                </a:schemeClr>
              </a:solidFill>
              <a:latin typeface="UN-Sandhyanee" panose="00000700000000000000" pitchFamily="2" charset="0"/>
              <a:cs typeface="UN-Sandhyanee" panose="00000700000000000000" pitchFamily="2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29FB243F-B9A5-808B-8173-23FCDA743232}"/>
              </a:ext>
            </a:extLst>
          </p:cNvPr>
          <p:cNvSpPr/>
          <p:nvPr/>
        </p:nvSpPr>
        <p:spPr>
          <a:xfrm>
            <a:off x="5930900" y="5943600"/>
            <a:ext cx="749300" cy="732035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8AB56E-945B-6D23-C828-97AE01F3D2C9}"/>
              </a:ext>
            </a:extLst>
          </p:cNvPr>
          <p:cNvCxnSpPr>
            <a:cxnSpLocks/>
          </p:cNvCxnSpPr>
          <p:nvPr/>
        </p:nvCxnSpPr>
        <p:spPr>
          <a:xfrm>
            <a:off x="1956112" y="2746343"/>
            <a:ext cx="839257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4B6A8CD-3B05-E465-6BF5-2ACAFBA24DEC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67647" y="380604"/>
            <a:ext cx="11390050" cy="923330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ew SEC Keypad" panose="02000500000000000000" pitchFamily="2" charset="0"/>
                <a:ea typeface="New SEC Keypad" panose="02000500000000000000" pitchFamily="2" charset="0"/>
                <a:cs typeface="New SEC Keypad" panose="02000500000000000000" pitchFamily="2" charset="0"/>
              </a:rPr>
              <a:t>7:10 AM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ew SEC Keypad" panose="02000500000000000000" pitchFamily="2" charset="0"/>
              <a:ea typeface="New SEC Keypad" panose="02000500000000000000" pitchFamily="2" charset="0"/>
              <a:cs typeface="New SEC Keypad" panose="020005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B144BA8-E006-9A91-0749-69975D752316}"/>
              </a:ext>
            </a:extLst>
          </p:cNvPr>
          <p:cNvCxnSpPr>
            <a:cxnSpLocks/>
          </p:cNvCxnSpPr>
          <p:nvPr/>
        </p:nvCxnSpPr>
        <p:spPr>
          <a:xfrm>
            <a:off x="3439886" y="3740571"/>
            <a:ext cx="57041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4669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25000">
        <p159:morph option="byObject"/>
      </p:transition>
    </mc:Choice>
    <mc:Fallback xmlns="">
      <p:transition spd="slow" advClick="0" advTm="2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ATIONPOINT PPTIME TYPE" val="2"/>
  <p:tag name="PRESENTATIONPOINT PPTIME CLOCKFORMAT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0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797</Words>
  <Application>Microsoft Office PowerPoint</Application>
  <PresentationFormat>Widescreen</PresentationFormat>
  <Paragraphs>94</Paragraphs>
  <Slides>18</Slides>
  <Notes>5</Notes>
  <HiddenSlides>1</HiddenSlides>
  <MMClips>1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37" baseType="lpstr">
      <vt:lpstr>0SEVVANDI</vt:lpstr>
      <vt:lpstr>Abhaya Libre ExtraBold</vt:lpstr>
      <vt:lpstr>Abhaya Libre Medium</vt:lpstr>
      <vt:lpstr>Abhaya Libre SemiBold</vt:lpstr>
      <vt:lpstr>Altemus Crosses</vt:lpstr>
      <vt:lpstr>Aptos</vt:lpstr>
      <vt:lpstr>Aptos Display</vt:lpstr>
      <vt:lpstr>Arial</vt:lpstr>
      <vt:lpstr>Bebas Neue</vt:lpstr>
      <vt:lpstr>Calibri</vt:lpstr>
      <vt:lpstr>Calibri Light</vt:lpstr>
      <vt:lpstr>Franklin Gothic Medium</vt:lpstr>
      <vt:lpstr>New SEC Keypad</vt:lpstr>
      <vt:lpstr>UN-Gurulugomi</vt:lpstr>
      <vt:lpstr>UN-Rashmi</vt:lpstr>
      <vt:lpstr>UN-Sandhyanee</vt:lpstr>
      <vt:lpstr>Office Theme</vt:lpstr>
      <vt:lpstr>3_Office Theme</vt:lpstr>
      <vt:lpstr>10_Office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දෙවිඳුන් සමඟ කිතු සමිඳුන්  පිදුනු යාගය හා එක්වන්නට  සුදතුම් බලයෙන්  දැහැන් ගතවෙමු.</vt:lpstr>
      <vt:lpstr>දෙවිඳුන් සමඟ කිතු සමිඳුන්  පිදුනු යාගය හා එක්වන්නට  සුදතුම් බලයෙන්  දැහැන් ගතවෙමු.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player-1</dc:creator>
  <cp:lastModifiedBy>player-1</cp:lastModifiedBy>
  <cp:revision>38</cp:revision>
  <dcterms:created xsi:type="dcterms:W3CDTF">2024-11-18T04:09:14Z</dcterms:created>
  <dcterms:modified xsi:type="dcterms:W3CDTF">2024-11-22T12:46:09Z</dcterms:modified>
</cp:coreProperties>
</file>

<file path=docProps/thumbnail.jpeg>
</file>